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78" r:id="rId2"/>
    <p:sldId id="339" r:id="rId3"/>
    <p:sldId id="327" r:id="rId4"/>
    <p:sldId id="328" r:id="rId5"/>
    <p:sldId id="296" r:id="rId6"/>
    <p:sldId id="258" r:id="rId7"/>
    <p:sldId id="259" r:id="rId8"/>
    <p:sldId id="260" r:id="rId9"/>
    <p:sldId id="261" r:id="rId10"/>
    <p:sldId id="319" r:id="rId11"/>
    <p:sldId id="269" r:id="rId12"/>
    <p:sldId id="270" r:id="rId13"/>
    <p:sldId id="271" r:id="rId14"/>
    <p:sldId id="272" r:id="rId15"/>
    <p:sldId id="273" r:id="rId16"/>
    <p:sldId id="274" r:id="rId17"/>
    <p:sldId id="275" r:id="rId18"/>
    <p:sldId id="276" r:id="rId19"/>
    <p:sldId id="340" r:id="rId20"/>
    <p:sldId id="322" r:id="rId21"/>
    <p:sldId id="300" r:id="rId22"/>
    <p:sldId id="301" r:id="rId23"/>
    <p:sldId id="302" r:id="rId24"/>
    <p:sldId id="303" r:id="rId25"/>
    <p:sldId id="304" r:id="rId26"/>
    <p:sldId id="338" r:id="rId27"/>
    <p:sldId id="308" r:id="rId28"/>
    <p:sldId id="334" r:id="rId29"/>
    <p:sldId id="335" r:id="rId30"/>
    <p:sldId id="336" r:id="rId31"/>
    <p:sldId id="337" r:id="rId32"/>
    <p:sldId id="341"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55184" autoAdjust="0"/>
  </p:normalViewPr>
  <p:slideViewPr>
    <p:cSldViewPr snapToGrid="0">
      <p:cViewPr>
        <p:scale>
          <a:sx n="43" d="100"/>
          <a:sy n="43" d="100"/>
        </p:scale>
        <p:origin x="-1740" y="-72"/>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2E2EF1-CCEB-49CE-8573-19F1DE8AA837}" type="datetimeFigureOut">
              <a:rPr lang="en-US" smtClean="0"/>
              <a:t>3/22/2017</a:t>
            </a:fld>
            <a:endParaRPr 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E974AE-822D-4961-A56E-24EE3DD22018}" type="slidenum">
              <a:rPr lang="en-US" smtClean="0"/>
              <a:t>‹#›</a:t>
            </a:fld>
            <a:endParaRPr lang="en-US"/>
          </a:p>
        </p:txBody>
      </p:sp>
    </p:spTree>
    <p:extLst>
      <p:ext uri="{BB962C8B-B14F-4D97-AF65-F5344CB8AC3E}">
        <p14:creationId xmlns:p14="http://schemas.microsoft.com/office/powerpoint/2010/main" val="30336035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BE974AE-822D-4961-A56E-24EE3DD22018}" type="slidenum">
              <a:rPr lang="en-US" smtClean="0"/>
              <a:t>2</a:t>
            </a:fld>
            <a:endParaRPr lang="en-US"/>
          </a:p>
        </p:txBody>
      </p:sp>
    </p:spTree>
    <p:extLst>
      <p:ext uri="{BB962C8B-B14F-4D97-AF65-F5344CB8AC3E}">
        <p14:creationId xmlns:p14="http://schemas.microsoft.com/office/powerpoint/2010/main" val="26687607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C35E9E-1BB7-4880-A7B0-4B7525EBD16C}" type="slidenum">
              <a:rPr lang="en-US" smtClean="0"/>
              <a:t>27</a:t>
            </a:fld>
            <a:endParaRPr lang="en-US"/>
          </a:p>
        </p:txBody>
      </p:sp>
    </p:spTree>
    <p:extLst>
      <p:ext uri="{BB962C8B-B14F-4D97-AF65-F5344CB8AC3E}">
        <p14:creationId xmlns:p14="http://schemas.microsoft.com/office/powerpoint/2010/main" val="29823355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noTextEdit="1"/>
          </p:cNvSpPr>
          <p:nvPr>
            <p:ph type="sldImg"/>
          </p:nvPr>
        </p:nvSpPr>
        <p:spPr bwMode="auto">
          <a:xfrm>
            <a:off x="49213" y="261938"/>
            <a:ext cx="6359525" cy="35782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ノート プレースホルダ 2"/>
          <p:cNvSpPr>
            <a:spLocks noGrp="1"/>
          </p:cNvSpPr>
          <p:nvPr>
            <p:ph type="body" idx="1"/>
          </p:nvPr>
        </p:nvSpPr>
        <p:spPr bwMode="auto">
          <a:xfrm>
            <a:off x="645765" y="4044239"/>
            <a:ext cx="5166122" cy="516091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kumimoji="1" lang="ja-JP" altLang="en-US" dirty="0"/>
          </a:p>
        </p:txBody>
      </p:sp>
      <p:sp>
        <p:nvSpPr>
          <p:cNvPr id="33796"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01F6BC1-6B58-4620-BBF2-20B3BEF7C144}" type="slidenum">
              <a:rPr lang="en-US" altLang="ja-JP" smtClean="0">
                <a:solidFill>
                  <a:prstClr val="black"/>
                </a:solidFill>
              </a:rPr>
              <a:pPr>
                <a:spcBef>
                  <a:spcPct val="0"/>
                </a:spcBef>
              </a:pPr>
              <a:t>28</a:t>
            </a:fld>
            <a:endParaRPr lang="en-US" altLang="ja-JP">
              <a:solidFill>
                <a:prstClr val="black"/>
              </a:solidFill>
            </a:endParaRPr>
          </a:p>
        </p:txBody>
      </p:sp>
    </p:spTree>
    <p:extLst>
      <p:ext uri="{BB962C8B-B14F-4D97-AF65-F5344CB8AC3E}">
        <p14:creationId xmlns:p14="http://schemas.microsoft.com/office/powerpoint/2010/main" val="34178524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kumimoji="1" lang="ja-JP" altLang="en-US" dirty="0"/>
          </a:p>
        </p:txBody>
      </p:sp>
      <p:sp>
        <p:nvSpPr>
          <p:cNvPr id="71684"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EDCB57F-122A-4F8A-B24E-79F48C468B7D}" type="slidenum">
              <a:rPr lang="en-US" altLang="ja-JP" smtClean="0">
                <a:solidFill>
                  <a:prstClr val="black"/>
                </a:solidFill>
              </a:rPr>
              <a:pPr>
                <a:spcBef>
                  <a:spcPct val="0"/>
                </a:spcBef>
              </a:pPr>
              <a:t>29</a:t>
            </a:fld>
            <a:endParaRPr lang="en-US" altLang="ja-JP">
              <a:solidFill>
                <a:prstClr val="black"/>
              </a:solidFill>
            </a:endParaRPr>
          </a:p>
        </p:txBody>
      </p:sp>
    </p:spTree>
    <p:extLst>
      <p:ext uri="{BB962C8B-B14F-4D97-AF65-F5344CB8AC3E}">
        <p14:creationId xmlns:p14="http://schemas.microsoft.com/office/powerpoint/2010/main" val="34912283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kumimoji="1" lang="ja-JP" altLang="en-US" dirty="0"/>
          </a:p>
        </p:txBody>
      </p:sp>
      <p:sp>
        <p:nvSpPr>
          <p:cNvPr id="75780"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9FAC55F-0758-4C7B-88EC-E9C874FC2AF4}" type="slidenum">
              <a:rPr lang="en-US" altLang="ja-JP" smtClean="0">
                <a:solidFill>
                  <a:prstClr val="black"/>
                </a:solidFill>
              </a:rPr>
              <a:pPr>
                <a:spcBef>
                  <a:spcPct val="0"/>
                </a:spcBef>
              </a:pPr>
              <a:t>30</a:t>
            </a:fld>
            <a:endParaRPr lang="en-US" altLang="ja-JP">
              <a:solidFill>
                <a:prstClr val="black"/>
              </a:solidFill>
            </a:endParaRPr>
          </a:p>
        </p:txBody>
      </p:sp>
    </p:spTree>
    <p:extLst>
      <p:ext uri="{BB962C8B-B14F-4D97-AF65-F5344CB8AC3E}">
        <p14:creationId xmlns:p14="http://schemas.microsoft.com/office/powerpoint/2010/main" val="5850803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kumimoji="1" lang="ja-JP" altLang="en-US" dirty="0"/>
          </a:p>
        </p:txBody>
      </p:sp>
      <p:sp>
        <p:nvSpPr>
          <p:cNvPr id="75780"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9FAC55F-0758-4C7B-88EC-E9C874FC2AF4}" type="slidenum">
              <a:rPr lang="en-US" altLang="ja-JP" smtClean="0">
                <a:solidFill>
                  <a:prstClr val="black"/>
                </a:solidFill>
              </a:rPr>
              <a:pPr>
                <a:spcBef>
                  <a:spcPct val="0"/>
                </a:spcBef>
              </a:pPr>
              <a:t>31</a:t>
            </a:fld>
            <a:endParaRPr lang="en-US" altLang="ja-JP">
              <a:solidFill>
                <a:prstClr val="black"/>
              </a:solidFill>
            </a:endParaRPr>
          </a:p>
        </p:txBody>
      </p:sp>
    </p:spTree>
    <p:extLst>
      <p:ext uri="{BB962C8B-B14F-4D97-AF65-F5344CB8AC3E}">
        <p14:creationId xmlns:p14="http://schemas.microsoft.com/office/powerpoint/2010/main" val="9052222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dirty="0"/>
          </a:p>
        </p:txBody>
      </p:sp>
      <p:sp>
        <p:nvSpPr>
          <p:cNvPr id="4" name="スライド番号プレースホルダー 3"/>
          <p:cNvSpPr>
            <a:spLocks noGrp="1"/>
          </p:cNvSpPr>
          <p:nvPr>
            <p:ph type="sldNum" sz="quarter" idx="10"/>
          </p:nvPr>
        </p:nvSpPr>
        <p:spPr/>
        <p:txBody>
          <a:bodyPr/>
          <a:lstStyle/>
          <a:p>
            <a:fld id="{3B45FBCB-E372-48F4-BAB2-363826DBD16C}" type="slidenum">
              <a:rPr lang="en-US" smtClean="0"/>
              <a:t>32</a:t>
            </a:fld>
            <a:endParaRPr lang="en-US"/>
          </a:p>
        </p:txBody>
      </p:sp>
    </p:spTree>
    <p:extLst>
      <p:ext uri="{BB962C8B-B14F-4D97-AF65-F5344CB8AC3E}">
        <p14:creationId xmlns:p14="http://schemas.microsoft.com/office/powerpoint/2010/main" val="31952808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kumimoji="1" lang="en-US" altLang="ja-JP" dirty="0"/>
          </a:p>
        </p:txBody>
      </p:sp>
      <p:sp>
        <p:nvSpPr>
          <p:cNvPr id="56324"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defRPr>
            </a:lvl1pPr>
            <a:lvl2pPr marL="785001" indent="-301923">
              <a:spcBef>
                <a:spcPct val="30000"/>
              </a:spcBef>
              <a:defRPr sz="1300">
                <a:solidFill>
                  <a:schemeClr val="tx1"/>
                </a:solidFill>
                <a:latin typeface="Calibri" panose="020F0502020204030204" pitchFamily="34" charset="0"/>
              </a:defRPr>
            </a:lvl2pPr>
            <a:lvl3pPr marL="1207694" indent="-241539">
              <a:spcBef>
                <a:spcPct val="30000"/>
              </a:spcBef>
              <a:defRPr sz="1300">
                <a:solidFill>
                  <a:schemeClr val="tx1"/>
                </a:solidFill>
                <a:latin typeface="Calibri" panose="020F0502020204030204" pitchFamily="34" charset="0"/>
              </a:defRPr>
            </a:lvl3pPr>
            <a:lvl4pPr marL="1690771" indent="-241539">
              <a:spcBef>
                <a:spcPct val="30000"/>
              </a:spcBef>
              <a:defRPr sz="1300">
                <a:solidFill>
                  <a:schemeClr val="tx1"/>
                </a:solidFill>
                <a:latin typeface="Calibri" panose="020F0502020204030204" pitchFamily="34" charset="0"/>
              </a:defRPr>
            </a:lvl4pPr>
            <a:lvl5pPr marL="2173849" indent="-241539">
              <a:spcBef>
                <a:spcPct val="30000"/>
              </a:spcBef>
              <a:defRPr sz="1300">
                <a:solidFill>
                  <a:schemeClr val="tx1"/>
                </a:solidFill>
                <a:latin typeface="Calibri" panose="020F0502020204030204" pitchFamily="34" charset="0"/>
              </a:defRPr>
            </a:lvl5pPr>
            <a:lvl6pPr marL="2656926" indent="-241539" defTabSz="483078" eaLnBrk="0" fontAlgn="base" hangingPunct="0">
              <a:spcBef>
                <a:spcPct val="30000"/>
              </a:spcBef>
              <a:spcAft>
                <a:spcPct val="0"/>
              </a:spcAft>
              <a:defRPr sz="1300">
                <a:solidFill>
                  <a:schemeClr val="tx1"/>
                </a:solidFill>
                <a:latin typeface="Calibri" panose="020F0502020204030204" pitchFamily="34" charset="0"/>
              </a:defRPr>
            </a:lvl6pPr>
            <a:lvl7pPr marL="3140004" indent="-241539" defTabSz="483078" eaLnBrk="0" fontAlgn="base" hangingPunct="0">
              <a:spcBef>
                <a:spcPct val="30000"/>
              </a:spcBef>
              <a:spcAft>
                <a:spcPct val="0"/>
              </a:spcAft>
              <a:defRPr sz="1300">
                <a:solidFill>
                  <a:schemeClr val="tx1"/>
                </a:solidFill>
                <a:latin typeface="Calibri" panose="020F0502020204030204" pitchFamily="34" charset="0"/>
              </a:defRPr>
            </a:lvl7pPr>
            <a:lvl8pPr marL="3623081" indent="-241539" defTabSz="483078" eaLnBrk="0" fontAlgn="base" hangingPunct="0">
              <a:spcBef>
                <a:spcPct val="30000"/>
              </a:spcBef>
              <a:spcAft>
                <a:spcPct val="0"/>
              </a:spcAft>
              <a:defRPr sz="1300">
                <a:solidFill>
                  <a:schemeClr val="tx1"/>
                </a:solidFill>
                <a:latin typeface="Calibri" panose="020F0502020204030204" pitchFamily="34" charset="0"/>
              </a:defRPr>
            </a:lvl8pPr>
            <a:lvl9pPr marL="4106159" indent="-241539" defTabSz="483078" eaLnBrk="0" fontAlgn="base" hangingPunct="0">
              <a:spcBef>
                <a:spcPct val="30000"/>
              </a:spcBef>
              <a:spcAft>
                <a:spcPct val="0"/>
              </a:spcAft>
              <a:defRPr sz="1300">
                <a:solidFill>
                  <a:schemeClr val="tx1"/>
                </a:solidFill>
                <a:latin typeface="Calibri" panose="020F0502020204030204" pitchFamily="34" charset="0"/>
              </a:defRPr>
            </a:lvl9pPr>
          </a:lstStyle>
          <a:p>
            <a:pPr>
              <a:spcBef>
                <a:spcPct val="0"/>
              </a:spcBef>
            </a:pPr>
            <a:fld id="{4B0D4B5A-9647-4EBC-89F4-04CC6B1FE02A}" type="slidenum">
              <a:rPr lang="en-US" altLang="ja-JP" smtClean="0">
                <a:solidFill>
                  <a:srgbClr val="000000"/>
                </a:solidFill>
              </a:rPr>
              <a:pPr>
                <a:spcBef>
                  <a:spcPct val="0"/>
                </a:spcBef>
              </a:pPr>
              <a:t>7</a:t>
            </a:fld>
            <a:endParaRPr lang="en-US" altLang="ja-JP">
              <a:solidFill>
                <a:srgbClr val="000000"/>
              </a:solidFill>
            </a:endParaRPr>
          </a:p>
        </p:txBody>
      </p:sp>
    </p:spTree>
    <p:extLst>
      <p:ext uri="{BB962C8B-B14F-4D97-AF65-F5344CB8AC3E}">
        <p14:creationId xmlns:p14="http://schemas.microsoft.com/office/powerpoint/2010/main" val="1968396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C35E9E-1BB7-4880-A7B0-4B7525EBD16C}"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30013221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1CC35E9E-1BB7-4880-A7B0-4B7525EBD16C}"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19949358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B45FBCB-E372-48F4-BAB2-363826DBD16C}" type="slidenum">
              <a:rPr lang="en-US" smtClean="0"/>
              <a:t>10</a:t>
            </a:fld>
            <a:endParaRPr lang="en-US"/>
          </a:p>
        </p:txBody>
      </p:sp>
    </p:spTree>
    <p:extLst>
      <p:ext uri="{BB962C8B-B14F-4D97-AF65-F5344CB8AC3E}">
        <p14:creationId xmlns:p14="http://schemas.microsoft.com/office/powerpoint/2010/main" val="22428434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C35E9E-1BB7-4880-A7B0-4B7525EBD16C}"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17455046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smtClean="0"/>
          </a:p>
        </p:txBody>
      </p:sp>
      <p:sp>
        <p:nvSpPr>
          <p:cNvPr id="4" name="スライド番号プレースホルダー 3"/>
          <p:cNvSpPr>
            <a:spLocks noGrp="1"/>
          </p:cNvSpPr>
          <p:nvPr>
            <p:ph type="sldNum" sz="quarter" idx="10"/>
          </p:nvPr>
        </p:nvSpPr>
        <p:spPr/>
        <p:txBody>
          <a:bodyPr/>
          <a:lstStyle/>
          <a:p>
            <a:fld id="{1CC35E9E-1BB7-4880-A7B0-4B7525EBD16C}" type="slidenum">
              <a:rPr lang="en-US" smtClean="0">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41018360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dirty="0"/>
          </a:p>
        </p:txBody>
      </p:sp>
      <p:sp>
        <p:nvSpPr>
          <p:cNvPr id="4" name="スライド番号プレースホルダー 3"/>
          <p:cNvSpPr>
            <a:spLocks noGrp="1"/>
          </p:cNvSpPr>
          <p:nvPr>
            <p:ph type="sldNum" sz="quarter" idx="10"/>
          </p:nvPr>
        </p:nvSpPr>
        <p:spPr/>
        <p:txBody>
          <a:bodyPr/>
          <a:lstStyle/>
          <a:p>
            <a:fld id="{3B45FBCB-E372-48F4-BAB2-363826DBD16C}" type="slidenum">
              <a:rPr lang="en-US" smtClean="0"/>
              <a:t>23</a:t>
            </a:fld>
            <a:endParaRPr lang="en-US"/>
          </a:p>
        </p:txBody>
      </p:sp>
    </p:spTree>
    <p:extLst>
      <p:ext uri="{BB962C8B-B14F-4D97-AF65-F5344CB8AC3E}">
        <p14:creationId xmlns:p14="http://schemas.microsoft.com/office/powerpoint/2010/main" val="16995255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86019"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kumimoji="1" lang="en-US" altLang="ja-JP" dirty="0" smtClean="0"/>
          </a:p>
        </p:txBody>
      </p:sp>
      <p:sp>
        <p:nvSpPr>
          <p:cNvPr id="86020" name="スライド番号プレースホルダ 3"/>
          <p:cNvSpPr>
            <a:spLocks noGrp="1"/>
          </p:cNvSpPr>
          <p:nvPr>
            <p:ph type="sldNum" sz="quarter" idx="5"/>
          </p:nvPr>
        </p:nvSpPr>
        <p:spPr bwMode="auto">
          <a:noFill/>
          <a:ln>
            <a:miter lim="800000"/>
            <a:headEnd/>
            <a:tailEnd/>
          </a:ln>
        </p:spPr>
        <p:txBody>
          <a:bodyPr/>
          <a:lstStyle/>
          <a:p>
            <a:fld id="{147A2B19-6326-4D76-8907-20CA5587FA98}" type="slidenum">
              <a:rPr lang="en-US" altLang="ja-JP">
                <a:solidFill>
                  <a:srgbClr val="000000"/>
                </a:solidFill>
              </a:rPr>
              <a:pPr/>
              <a:t>25</a:t>
            </a:fld>
            <a:endParaRPr lang="en-US" altLang="ja-JP">
              <a:solidFill>
                <a:srgbClr val="000000"/>
              </a:solidFill>
            </a:endParaRPr>
          </a:p>
        </p:txBody>
      </p:sp>
    </p:spTree>
    <p:extLst>
      <p:ext uri="{BB962C8B-B14F-4D97-AF65-F5344CB8AC3E}">
        <p14:creationId xmlns:p14="http://schemas.microsoft.com/office/powerpoint/2010/main" val="5767949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4"/>
          <p:cNvSpPr>
            <a:spLocks noGrp="1" noChangeArrowheads="1"/>
          </p:cNvSpPr>
          <p:nvPr>
            <p:ph type="dt" sz="half" idx="10"/>
          </p:nvPr>
        </p:nvSpPr>
        <p:spPr>
          <a:ln/>
        </p:spPr>
        <p:txBody>
          <a:bodyPr/>
          <a:lstStyle>
            <a:lvl1pPr>
              <a:defRPr/>
            </a:lvl1pPr>
          </a:lstStyle>
          <a:p>
            <a:pPr>
              <a:defRPr/>
            </a:pPr>
            <a:fld id="{2C35F2F1-8BBD-4353-A227-55C32F9ADD30}" type="datetime1">
              <a:rPr lang="ja-JP" altLang="en-US">
                <a:solidFill>
                  <a:srgbClr val="FFFFFF"/>
                </a:solidFill>
              </a:rPr>
              <a:pPr>
                <a:defRPr/>
              </a:pPr>
              <a:t>2017/3/22</a:t>
            </a:fld>
            <a:endParaRPr lang="ja-JP" altLang="en-US" dirty="0">
              <a:solidFill>
                <a:srgbClr val="FFFFFF"/>
              </a:solidFill>
            </a:endParaRPr>
          </a:p>
        </p:txBody>
      </p:sp>
      <p:sp>
        <p:nvSpPr>
          <p:cNvPr id="5" name="Rectangle 45"/>
          <p:cNvSpPr>
            <a:spLocks noGrp="1" noChangeArrowheads="1"/>
          </p:cNvSpPr>
          <p:nvPr>
            <p:ph type="ftr" sz="quarter" idx="11"/>
          </p:nvPr>
        </p:nvSpPr>
        <p:spPr>
          <a:ln/>
        </p:spPr>
        <p:txBody>
          <a:bodyPr/>
          <a:lstStyle>
            <a:lvl1pPr>
              <a:defRPr/>
            </a:lvl1pPr>
          </a:lstStyle>
          <a:p>
            <a:pPr>
              <a:defRPr/>
            </a:pPr>
            <a:endParaRPr lang="ja-JP" altLang="en-US">
              <a:solidFill>
                <a:srgbClr val="FFFFFF"/>
              </a:solidFill>
            </a:endParaRPr>
          </a:p>
        </p:txBody>
      </p:sp>
      <p:sp>
        <p:nvSpPr>
          <p:cNvPr id="6" name="Rectangle 46"/>
          <p:cNvSpPr>
            <a:spLocks noGrp="1" noChangeArrowheads="1"/>
          </p:cNvSpPr>
          <p:nvPr>
            <p:ph type="sldNum" sz="quarter" idx="12"/>
          </p:nvPr>
        </p:nvSpPr>
        <p:spPr>
          <a:ln/>
        </p:spPr>
        <p:txBody>
          <a:bodyPr/>
          <a:lstStyle>
            <a:lvl1pPr>
              <a:defRPr/>
            </a:lvl1pPr>
          </a:lstStyle>
          <a:p>
            <a:pPr>
              <a:defRPr/>
            </a:pPr>
            <a:fld id="{EC323F05-AD50-4C35-A69A-BF42B5D18AED}" type="slidenum">
              <a:rPr lang="en-US" altLang="ja-JP">
                <a:solidFill>
                  <a:srgbClr val="FFFFFF"/>
                </a:solidFill>
              </a:rPr>
              <a:pPr>
                <a:defRPr/>
              </a:pPr>
              <a:t>‹#›</a:t>
            </a:fld>
            <a:endParaRPr lang="en-US" altLang="ja-JP">
              <a:solidFill>
                <a:srgbClr val="FFFFFF"/>
              </a:solidFill>
            </a:endParaRPr>
          </a:p>
        </p:txBody>
      </p:sp>
    </p:spTree>
    <p:extLst>
      <p:ext uri="{BB962C8B-B14F-4D97-AF65-F5344CB8AC3E}">
        <p14:creationId xmlns:p14="http://schemas.microsoft.com/office/powerpoint/2010/main" val="519280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7813"/>
            <a:ext cx="2743200" cy="5853112"/>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09600" y="277813"/>
            <a:ext cx="8026400" cy="5853112"/>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4"/>
          <p:cNvSpPr>
            <a:spLocks noGrp="1" noChangeArrowheads="1"/>
          </p:cNvSpPr>
          <p:nvPr>
            <p:ph type="dt" sz="half" idx="10"/>
          </p:nvPr>
        </p:nvSpPr>
        <p:spPr>
          <a:ln/>
        </p:spPr>
        <p:txBody>
          <a:bodyPr/>
          <a:lstStyle>
            <a:lvl1pPr>
              <a:defRPr/>
            </a:lvl1pPr>
          </a:lstStyle>
          <a:p>
            <a:pPr>
              <a:defRPr/>
            </a:pPr>
            <a:fld id="{12F3E040-377B-4AE2-A25B-5A5FEF223D8C}" type="datetime1">
              <a:rPr lang="ja-JP" altLang="en-US">
                <a:solidFill>
                  <a:srgbClr val="FFFFFF"/>
                </a:solidFill>
              </a:rPr>
              <a:pPr>
                <a:defRPr/>
              </a:pPr>
              <a:t>2017/3/22</a:t>
            </a:fld>
            <a:endParaRPr lang="ja-JP" altLang="en-US" dirty="0">
              <a:solidFill>
                <a:srgbClr val="FFFFFF"/>
              </a:solidFill>
            </a:endParaRPr>
          </a:p>
        </p:txBody>
      </p:sp>
      <p:sp>
        <p:nvSpPr>
          <p:cNvPr id="5" name="Rectangle 45"/>
          <p:cNvSpPr>
            <a:spLocks noGrp="1" noChangeArrowheads="1"/>
          </p:cNvSpPr>
          <p:nvPr>
            <p:ph type="ftr" sz="quarter" idx="11"/>
          </p:nvPr>
        </p:nvSpPr>
        <p:spPr>
          <a:ln/>
        </p:spPr>
        <p:txBody>
          <a:bodyPr/>
          <a:lstStyle>
            <a:lvl1pPr>
              <a:defRPr/>
            </a:lvl1pPr>
          </a:lstStyle>
          <a:p>
            <a:pPr>
              <a:defRPr/>
            </a:pPr>
            <a:endParaRPr lang="ja-JP" altLang="en-US">
              <a:solidFill>
                <a:srgbClr val="FFFFFF"/>
              </a:solidFill>
            </a:endParaRPr>
          </a:p>
        </p:txBody>
      </p:sp>
      <p:sp>
        <p:nvSpPr>
          <p:cNvPr id="6" name="Rectangle 46"/>
          <p:cNvSpPr>
            <a:spLocks noGrp="1" noChangeArrowheads="1"/>
          </p:cNvSpPr>
          <p:nvPr>
            <p:ph type="sldNum" sz="quarter" idx="12"/>
          </p:nvPr>
        </p:nvSpPr>
        <p:spPr>
          <a:ln/>
        </p:spPr>
        <p:txBody>
          <a:bodyPr/>
          <a:lstStyle>
            <a:lvl1pPr>
              <a:defRPr/>
            </a:lvl1pPr>
          </a:lstStyle>
          <a:p>
            <a:pPr>
              <a:defRPr/>
            </a:pPr>
            <a:fld id="{483DFEFF-FB94-4269-877C-89420240933A}" type="slidenum">
              <a:rPr lang="en-US" altLang="ja-JP">
                <a:solidFill>
                  <a:srgbClr val="FFFFFF"/>
                </a:solidFill>
              </a:rPr>
              <a:pPr>
                <a:defRPr/>
              </a:pPr>
              <a:t>‹#›</a:t>
            </a:fld>
            <a:endParaRPr lang="en-US" altLang="ja-JP">
              <a:solidFill>
                <a:srgbClr val="FFFFFF"/>
              </a:solidFill>
            </a:endParaRPr>
          </a:p>
        </p:txBody>
      </p:sp>
    </p:spTree>
    <p:extLst>
      <p:ext uri="{BB962C8B-B14F-4D97-AF65-F5344CB8AC3E}">
        <p14:creationId xmlns:p14="http://schemas.microsoft.com/office/powerpoint/2010/main" val="7503291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609600" y="277813"/>
            <a:ext cx="10972800" cy="585311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4"/>
          <p:cNvSpPr>
            <a:spLocks noGrp="1" noChangeArrowheads="1"/>
          </p:cNvSpPr>
          <p:nvPr>
            <p:ph type="dt" sz="half" idx="10"/>
          </p:nvPr>
        </p:nvSpPr>
        <p:spPr>
          <a:ln/>
        </p:spPr>
        <p:txBody>
          <a:bodyPr/>
          <a:lstStyle>
            <a:lvl1pPr>
              <a:defRPr/>
            </a:lvl1pPr>
          </a:lstStyle>
          <a:p>
            <a:pPr>
              <a:defRPr/>
            </a:pPr>
            <a:fld id="{E7000C87-296A-469E-ACE4-3AFB8C062C6C}" type="datetime1">
              <a:rPr lang="ja-JP" altLang="en-US">
                <a:solidFill>
                  <a:srgbClr val="FFFFFF"/>
                </a:solidFill>
              </a:rPr>
              <a:pPr>
                <a:defRPr/>
              </a:pPr>
              <a:t>2017/3/22</a:t>
            </a:fld>
            <a:endParaRPr lang="ja-JP" altLang="en-US" dirty="0">
              <a:solidFill>
                <a:srgbClr val="FFFFFF"/>
              </a:solidFill>
            </a:endParaRPr>
          </a:p>
        </p:txBody>
      </p:sp>
      <p:sp>
        <p:nvSpPr>
          <p:cNvPr id="4" name="Rectangle 45"/>
          <p:cNvSpPr>
            <a:spLocks noGrp="1" noChangeArrowheads="1"/>
          </p:cNvSpPr>
          <p:nvPr>
            <p:ph type="ftr" sz="quarter" idx="11"/>
          </p:nvPr>
        </p:nvSpPr>
        <p:spPr>
          <a:ln/>
        </p:spPr>
        <p:txBody>
          <a:bodyPr/>
          <a:lstStyle>
            <a:lvl1pPr>
              <a:defRPr/>
            </a:lvl1pPr>
          </a:lstStyle>
          <a:p>
            <a:pPr>
              <a:defRPr/>
            </a:pPr>
            <a:endParaRPr lang="ja-JP" altLang="en-US">
              <a:solidFill>
                <a:srgbClr val="FFFFFF"/>
              </a:solidFill>
            </a:endParaRPr>
          </a:p>
        </p:txBody>
      </p:sp>
      <p:sp>
        <p:nvSpPr>
          <p:cNvPr id="5" name="Rectangle 46"/>
          <p:cNvSpPr>
            <a:spLocks noGrp="1" noChangeArrowheads="1"/>
          </p:cNvSpPr>
          <p:nvPr>
            <p:ph type="sldNum" sz="quarter" idx="12"/>
          </p:nvPr>
        </p:nvSpPr>
        <p:spPr>
          <a:ln/>
        </p:spPr>
        <p:txBody>
          <a:bodyPr/>
          <a:lstStyle>
            <a:lvl1pPr>
              <a:defRPr/>
            </a:lvl1pPr>
          </a:lstStyle>
          <a:p>
            <a:pPr>
              <a:defRPr/>
            </a:pPr>
            <a:fld id="{8C1C331D-7DFF-419C-AAD9-944DA02FBE22}" type="slidenum">
              <a:rPr lang="en-US" altLang="ja-JP">
                <a:solidFill>
                  <a:srgbClr val="FFFFFF"/>
                </a:solidFill>
              </a:rPr>
              <a:pPr>
                <a:defRPr/>
              </a:pPr>
              <a:t>‹#›</a:t>
            </a:fld>
            <a:endParaRPr lang="en-US" altLang="ja-JP">
              <a:solidFill>
                <a:srgbClr val="FFFFFF"/>
              </a:solidFill>
            </a:endParaRPr>
          </a:p>
        </p:txBody>
      </p:sp>
    </p:spTree>
    <p:extLst>
      <p:ext uri="{BB962C8B-B14F-4D97-AF65-F5344CB8AC3E}">
        <p14:creationId xmlns:p14="http://schemas.microsoft.com/office/powerpoint/2010/main" val="39121673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7813"/>
            <a:ext cx="10972800" cy="1143000"/>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sz="half" idx="1"/>
          </p:nvPr>
        </p:nvSpPr>
        <p:spPr>
          <a:xfrm>
            <a:off x="609600" y="1600201"/>
            <a:ext cx="5384800" cy="4530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6197600" y="1600201"/>
            <a:ext cx="5384800" cy="4530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4"/>
          <p:cNvSpPr>
            <a:spLocks noGrp="1" noChangeArrowheads="1"/>
          </p:cNvSpPr>
          <p:nvPr>
            <p:ph type="dt" sz="half" idx="10"/>
          </p:nvPr>
        </p:nvSpPr>
        <p:spPr>
          <a:ln/>
        </p:spPr>
        <p:txBody>
          <a:bodyPr/>
          <a:lstStyle>
            <a:lvl1pPr>
              <a:defRPr/>
            </a:lvl1pPr>
          </a:lstStyle>
          <a:p>
            <a:pPr>
              <a:defRPr/>
            </a:pPr>
            <a:fld id="{C83C1F27-1121-401A-A727-6EE08A791985}" type="datetime1">
              <a:rPr lang="ja-JP" altLang="en-US">
                <a:solidFill>
                  <a:srgbClr val="FFFFFF"/>
                </a:solidFill>
              </a:rPr>
              <a:pPr>
                <a:defRPr/>
              </a:pPr>
              <a:t>2017/3/22</a:t>
            </a:fld>
            <a:endParaRPr lang="ja-JP" altLang="en-US" dirty="0">
              <a:solidFill>
                <a:srgbClr val="FFFFFF"/>
              </a:solidFill>
            </a:endParaRPr>
          </a:p>
        </p:txBody>
      </p:sp>
      <p:sp>
        <p:nvSpPr>
          <p:cNvPr id="6" name="Rectangle 45"/>
          <p:cNvSpPr>
            <a:spLocks noGrp="1" noChangeArrowheads="1"/>
          </p:cNvSpPr>
          <p:nvPr>
            <p:ph type="ftr" sz="quarter" idx="11"/>
          </p:nvPr>
        </p:nvSpPr>
        <p:spPr>
          <a:ln/>
        </p:spPr>
        <p:txBody>
          <a:bodyPr/>
          <a:lstStyle>
            <a:lvl1pPr>
              <a:defRPr/>
            </a:lvl1pPr>
          </a:lstStyle>
          <a:p>
            <a:pPr>
              <a:defRPr/>
            </a:pPr>
            <a:endParaRPr lang="ja-JP" altLang="en-US">
              <a:solidFill>
                <a:srgbClr val="FFFFFF"/>
              </a:solidFill>
            </a:endParaRPr>
          </a:p>
        </p:txBody>
      </p:sp>
      <p:sp>
        <p:nvSpPr>
          <p:cNvPr id="7" name="Rectangle 46"/>
          <p:cNvSpPr>
            <a:spLocks noGrp="1" noChangeArrowheads="1"/>
          </p:cNvSpPr>
          <p:nvPr>
            <p:ph type="sldNum" sz="quarter" idx="12"/>
          </p:nvPr>
        </p:nvSpPr>
        <p:spPr>
          <a:ln/>
        </p:spPr>
        <p:txBody>
          <a:bodyPr/>
          <a:lstStyle>
            <a:lvl1pPr>
              <a:defRPr/>
            </a:lvl1pPr>
          </a:lstStyle>
          <a:p>
            <a:pPr>
              <a:defRPr/>
            </a:pPr>
            <a:fld id="{AA010263-B7EB-4CD9-A36C-2C2739292A4E}" type="slidenum">
              <a:rPr lang="en-US" altLang="ja-JP">
                <a:solidFill>
                  <a:srgbClr val="FFFFFF"/>
                </a:solidFill>
              </a:rPr>
              <a:pPr>
                <a:defRPr/>
              </a:pPr>
              <a:t>‹#›</a:t>
            </a:fld>
            <a:endParaRPr lang="en-US" altLang="ja-JP">
              <a:solidFill>
                <a:srgbClr val="FFFFFF"/>
              </a:solidFill>
            </a:endParaRPr>
          </a:p>
        </p:txBody>
      </p:sp>
    </p:spTree>
    <p:extLst>
      <p:ext uri="{BB962C8B-B14F-4D97-AF65-F5344CB8AC3E}">
        <p14:creationId xmlns:p14="http://schemas.microsoft.com/office/powerpoint/2010/main" val="2551028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4"/>
          <p:cNvSpPr>
            <a:spLocks noGrp="1" noChangeArrowheads="1"/>
          </p:cNvSpPr>
          <p:nvPr>
            <p:ph type="dt" sz="half" idx="10"/>
          </p:nvPr>
        </p:nvSpPr>
        <p:spPr>
          <a:ln/>
        </p:spPr>
        <p:txBody>
          <a:bodyPr/>
          <a:lstStyle>
            <a:lvl1pPr>
              <a:defRPr/>
            </a:lvl1pPr>
          </a:lstStyle>
          <a:p>
            <a:pPr>
              <a:defRPr/>
            </a:pPr>
            <a:fld id="{4B7D5409-7A5C-495F-AF63-F8E6E0982174}" type="datetime1">
              <a:rPr lang="ja-JP" altLang="en-US">
                <a:solidFill>
                  <a:srgbClr val="FFFFFF"/>
                </a:solidFill>
              </a:rPr>
              <a:pPr>
                <a:defRPr/>
              </a:pPr>
              <a:t>2017/3/22</a:t>
            </a:fld>
            <a:endParaRPr lang="ja-JP" altLang="en-US" dirty="0">
              <a:solidFill>
                <a:srgbClr val="FFFFFF"/>
              </a:solidFill>
            </a:endParaRPr>
          </a:p>
        </p:txBody>
      </p:sp>
      <p:sp>
        <p:nvSpPr>
          <p:cNvPr id="5" name="Rectangle 45"/>
          <p:cNvSpPr>
            <a:spLocks noGrp="1" noChangeArrowheads="1"/>
          </p:cNvSpPr>
          <p:nvPr>
            <p:ph type="ftr" sz="quarter" idx="11"/>
          </p:nvPr>
        </p:nvSpPr>
        <p:spPr>
          <a:ln/>
        </p:spPr>
        <p:txBody>
          <a:bodyPr/>
          <a:lstStyle>
            <a:lvl1pPr>
              <a:defRPr/>
            </a:lvl1pPr>
          </a:lstStyle>
          <a:p>
            <a:pPr>
              <a:defRPr/>
            </a:pPr>
            <a:endParaRPr lang="ja-JP" altLang="en-US">
              <a:solidFill>
                <a:srgbClr val="FFFFFF"/>
              </a:solidFill>
            </a:endParaRPr>
          </a:p>
        </p:txBody>
      </p:sp>
      <p:sp>
        <p:nvSpPr>
          <p:cNvPr id="6" name="Rectangle 46"/>
          <p:cNvSpPr>
            <a:spLocks noGrp="1" noChangeArrowheads="1"/>
          </p:cNvSpPr>
          <p:nvPr>
            <p:ph type="sldNum" sz="quarter" idx="12"/>
          </p:nvPr>
        </p:nvSpPr>
        <p:spPr>
          <a:ln/>
        </p:spPr>
        <p:txBody>
          <a:bodyPr/>
          <a:lstStyle>
            <a:lvl1pPr>
              <a:defRPr/>
            </a:lvl1pPr>
          </a:lstStyle>
          <a:p>
            <a:pPr>
              <a:defRPr/>
            </a:pPr>
            <a:fld id="{E62A7177-11EA-4197-B6BB-EBA4565D309E}" type="slidenum">
              <a:rPr lang="en-US" altLang="ja-JP">
                <a:solidFill>
                  <a:srgbClr val="FFFFFF"/>
                </a:solidFill>
              </a:rPr>
              <a:pPr>
                <a:defRPr/>
              </a:pPr>
              <a:t>‹#›</a:t>
            </a:fld>
            <a:endParaRPr lang="en-US" altLang="ja-JP">
              <a:solidFill>
                <a:srgbClr val="FFFFFF"/>
              </a:solidFill>
            </a:endParaRPr>
          </a:p>
        </p:txBody>
      </p:sp>
    </p:spTree>
    <p:extLst>
      <p:ext uri="{BB962C8B-B14F-4D97-AF65-F5344CB8AC3E}">
        <p14:creationId xmlns:p14="http://schemas.microsoft.com/office/powerpoint/2010/main" val="2602592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09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6197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4"/>
          <p:cNvSpPr>
            <a:spLocks noGrp="1" noChangeArrowheads="1"/>
          </p:cNvSpPr>
          <p:nvPr>
            <p:ph type="dt" sz="half" idx="10"/>
          </p:nvPr>
        </p:nvSpPr>
        <p:spPr>
          <a:ln/>
        </p:spPr>
        <p:txBody>
          <a:bodyPr/>
          <a:lstStyle>
            <a:lvl1pPr>
              <a:defRPr/>
            </a:lvl1pPr>
          </a:lstStyle>
          <a:p>
            <a:pPr>
              <a:defRPr/>
            </a:pPr>
            <a:fld id="{D97868C5-ACEF-4A1E-A43F-CC1515C45F08}" type="datetime1">
              <a:rPr lang="ja-JP" altLang="en-US">
                <a:solidFill>
                  <a:srgbClr val="FFFFFF"/>
                </a:solidFill>
              </a:rPr>
              <a:pPr>
                <a:defRPr/>
              </a:pPr>
              <a:t>2017/3/22</a:t>
            </a:fld>
            <a:endParaRPr lang="ja-JP" altLang="en-US" dirty="0">
              <a:solidFill>
                <a:srgbClr val="FFFFFF"/>
              </a:solidFill>
            </a:endParaRPr>
          </a:p>
        </p:txBody>
      </p:sp>
      <p:sp>
        <p:nvSpPr>
          <p:cNvPr id="6" name="Rectangle 45"/>
          <p:cNvSpPr>
            <a:spLocks noGrp="1" noChangeArrowheads="1"/>
          </p:cNvSpPr>
          <p:nvPr>
            <p:ph type="ftr" sz="quarter" idx="11"/>
          </p:nvPr>
        </p:nvSpPr>
        <p:spPr>
          <a:ln/>
        </p:spPr>
        <p:txBody>
          <a:bodyPr/>
          <a:lstStyle>
            <a:lvl1pPr>
              <a:defRPr/>
            </a:lvl1pPr>
          </a:lstStyle>
          <a:p>
            <a:pPr>
              <a:defRPr/>
            </a:pPr>
            <a:endParaRPr lang="ja-JP" altLang="en-US">
              <a:solidFill>
                <a:srgbClr val="FFFFFF"/>
              </a:solidFill>
            </a:endParaRPr>
          </a:p>
        </p:txBody>
      </p:sp>
      <p:sp>
        <p:nvSpPr>
          <p:cNvPr id="7" name="Rectangle 46"/>
          <p:cNvSpPr>
            <a:spLocks noGrp="1" noChangeArrowheads="1"/>
          </p:cNvSpPr>
          <p:nvPr>
            <p:ph type="sldNum" sz="quarter" idx="12"/>
          </p:nvPr>
        </p:nvSpPr>
        <p:spPr>
          <a:ln/>
        </p:spPr>
        <p:txBody>
          <a:bodyPr/>
          <a:lstStyle>
            <a:lvl1pPr>
              <a:defRPr/>
            </a:lvl1pPr>
          </a:lstStyle>
          <a:p>
            <a:pPr>
              <a:defRPr/>
            </a:pPr>
            <a:fld id="{FE2AD356-978F-4B89-95A1-2758FBCDA9A4}" type="slidenum">
              <a:rPr lang="en-US" altLang="ja-JP">
                <a:solidFill>
                  <a:srgbClr val="FFFFFF"/>
                </a:solidFill>
              </a:rPr>
              <a:pPr>
                <a:defRPr/>
              </a:pPr>
              <a:t>‹#›</a:t>
            </a:fld>
            <a:endParaRPr lang="en-US" altLang="ja-JP">
              <a:solidFill>
                <a:srgbClr val="FFFFFF"/>
              </a:solidFill>
            </a:endParaRPr>
          </a:p>
        </p:txBody>
      </p:sp>
    </p:spTree>
    <p:extLst>
      <p:ext uri="{BB962C8B-B14F-4D97-AF65-F5344CB8AC3E}">
        <p14:creationId xmlns:p14="http://schemas.microsoft.com/office/powerpoint/2010/main" val="380200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8"/>
            <a:ext cx="109728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4"/>
          <p:cNvSpPr>
            <a:spLocks noGrp="1" noChangeArrowheads="1"/>
          </p:cNvSpPr>
          <p:nvPr>
            <p:ph type="dt" sz="half" idx="10"/>
          </p:nvPr>
        </p:nvSpPr>
        <p:spPr>
          <a:ln/>
        </p:spPr>
        <p:txBody>
          <a:bodyPr/>
          <a:lstStyle>
            <a:lvl1pPr>
              <a:defRPr/>
            </a:lvl1pPr>
          </a:lstStyle>
          <a:p>
            <a:pPr>
              <a:defRPr/>
            </a:pPr>
            <a:fld id="{FC7C837F-62B5-4E44-8A84-B536BFD58E63}" type="datetime1">
              <a:rPr lang="ja-JP" altLang="en-US">
                <a:solidFill>
                  <a:srgbClr val="FFFFFF"/>
                </a:solidFill>
              </a:rPr>
              <a:pPr>
                <a:defRPr/>
              </a:pPr>
              <a:t>2017/3/22</a:t>
            </a:fld>
            <a:endParaRPr lang="ja-JP" altLang="en-US" dirty="0">
              <a:solidFill>
                <a:srgbClr val="FFFFFF"/>
              </a:solidFill>
            </a:endParaRPr>
          </a:p>
        </p:txBody>
      </p:sp>
      <p:sp>
        <p:nvSpPr>
          <p:cNvPr id="8" name="Rectangle 45"/>
          <p:cNvSpPr>
            <a:spLocks noGrp="1" noChangeArrowheads="1"/>
          </p:cNvSpPr>
          <p:nvPr>
            <p:ph type="ftr" sz="quarter" idx="11"/>
          </p:nvPr>
        </p:nvSpPr>
        <p:spPr>
          <a:ln/>
        </p:spPr>
        <p:txBody>
          <a:bodyPr/>
          <a:lstStyle>
            <a:lvl1pPr>
              <a:defRPr/>
            </a:lvl1pPr>
          </a:lstStyle>
          <a:p>
            <a:pPr>
              <a:defRPr/>
            </a:pPr>
            <a:endParaRPr lang="ja-JP" altLang="en-US">
              <a:solidFill>
                <a:srgbClr val="FFFFFF"/>
              </a:solidFill>
            </a:endParaRPr>
          </a:p>
        </p:txBody>
      </p:sp>
      <p:sp>
        <p:nvSpPr>
          <p:cNvPr id="9" name="Rectangle 46"/>
          <p:cNvSpPr>
            <a:spLocks noGrp="1" noChangeArrowheads="1"/>
          </p:cNvSpPr>
          <p:nvPr>
            <p:ph type="sldNum" sz="quarter" idx="12"/>
          </p:nvPr>
        </p:nvSpPr>
        <p:spPr>
          <a:ln/>
        </p:spPr>
        <p:txBody>
          <a:bodyPr/>
          <a:lstStyle>
            <a:lvl1pPr>
              <a:defRPr/>
            </a:lvl1pPr>
          </a:lstStyle>
          <a:p>
            <a:pPr>
              <a:defRPr/>
            </a:pPr>
            <a:fld id="{0AE51588-6B53-4828-91FD-75AB2BFA04C5}" type="slidenum">
              <a:rPr lang="en-US" altLang="ja-JP">
                <a:solidFill>
                  <a:srgbClr val="FFFFFF"/>
                </a:solidFill>
              </a:rPr>
              <a:pPr>
                <a:defRPr/>
              </a:pPr>
              <a:t>‹#›</a:t>
            </a:fld>
            <a:endParaRPr lang="en-US" altLang="ja-JP">
              <a:solidFill>
                <a:srgbClr val="FFFFFF"/>
              </a:solidFill>
            </a:endParaRPr>
          </a:p>
        </p:txBody>
      </p:sp>
    </p:spTree>
    <p:extLst>
      <p:ext uri="{BB962C8B-B14F-4D97-AF65-F5344CB8AC3E}">
        <p14:creationId xmlns:p14="http://schemas.microsoft.com/office/powerpoint/2010/main" val="3718609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4"/>
          <p:cNvSpPr>
            <a:spLocks noGrp="1" noChangeArrowheads="1"/>
          </p:cNvSpPr>
          <p:nvPr>
            <p:ph type="dt" sz="half" idx="10"/>
          </p:nvPr>
        </p:nvSpPr>
        <p:spPr>
          <a:ln/>
        </p:spPr>
        <p:txBody>
          <a:bodyPr/>
          <a:lstStyle>
            <a:lvl1pPr>
              <a:defRPr/>
            </a:lvl1pPr>
          </a:lstStyle>
          <a:p>
            <a:pPr>
              <a:defRPr/>
            </a:pPr>
            <a:fld id="{7A7E1A76-4C36-483D-80C6-99B79E0E606A}" type="datetime1">
              <a:rPr lang="ja-JP" altLang="en-US">
                <a:solidFill>
                  <a:srgbClr val="FFFFFF"/>
                </a:solidFill>
              </a:rPr>
              <a:pPr>
                <a:defRPr/>
              </a:pPr>
              <a:t>2017/3/22</a:t>
            </a:fld>
            <a:endParaRPr lang="ja-JP" altLang="en-US" dirty="0">
              <a:solidFill>
                <a:srgbClr val="FFFFFF"/>
              </a:solidFill>
            </a:endParaRPr>
          </a:p>
        </p:txBody>
      </p:sp>
      <p:sp>
        <p:nvSpPr>
          <p:cNvPr id="4" name="Rectangle 45"/>
          <p:cNvSpPr>
            <a:spLocks noGrp="1" noChangeArrowheads="1"/>
          </p:cNvSpPr>
          <p:nvPr>
            <p:ph type="ftr" sz="quarter" idx="11"/>
          </p:nvPr>
        </p:nvSpPr>
        <p:spPr>
          <a:ln/>
        </p:spPr>
        <p:txBody>
          <a:bodyPr/>
          <a:lstStyle>
            <a:lvl1pPr>
              <a:defRPr/>
            </a:lvl1pPr>
          </a:lstStyle>
          <a:p>
            <a:pPr>
              <a:defRPr/>
            </a:pPr>
            <a:endParaRPr lang="ja-JP" altLang="en-US">
              <a:solidFill>
                <a:srgbClr val="FFFFFF"/>
              </a:solidFill>
            </a:endParaRPr>
          </a:p>
        </p:txBody>
      </p:sp>
      <p:sp>
        <p:nvSpPr>
          <p:cNvPr id="5" name="Rectangle 46"/>
          <p:cNvSpPr>
            <a:spLocks noGrp="1" noChangeArrowheads="1"/>
          </p:cNvSpPr>
          <p:nvPr>
            <p:ph type="sldNum" sz="quarter" idx="12"/>
          </p:nvPr>
        </p:nvSpPr>
        <p:spPr>
          <a:ln/>
        </p:spPr>
        <p:txBody>
          <a:bodyPr/>
          <a:lstStyle>
            <a:lvl1pPr>
              <a:defRPr/>
            </a:lvl1pPr>
          </a:lstStyle>
          <a:p>
            <a:pPr>
              <a:defRPr/>
            </a:pPr>
            <a:fld id="{83CB5319-0EEE-4831-908E-73DDA48E096F}" type="slidenum">
              <a:rPr lang="en-US" altLang="ja-JP">
                <a:solidFill>
                  <a:srgbClr val="FFFFFF"/>
                </a:solidFill>
              </a:rPr>
              <a:pPr>
                <a:defRPr/>
              </a:pPr>
              <a:t>‹#›</a:t>
            </a:fld>
            <a:endParaRPr lang="en-US" altLang="ja-JP">
              <a:solidFill>
                <a:srgbClr val="FFFFFF"/>
              </a:solidFill>
            </a:endParaRPr>
          </a:p>
        </p:txBody>
      </p:sp>
    </p:spTree>
    <p:extLst>
      <p:ext uri="{BB962C8B-B14F-4D97-AF65-F5344CB8AC3E}">
        <p14:creationId xmlns:p14="http://schemas.microsoft.com/office/powerpoint/2010/main" val="3874729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4"/>
          <p:cNvSpPr>
            <a:spLocks noGrp="1" noChangeArrowheads="1"/>
          </p:cNvSpPr>
          <p:nvPr>
            <p:ph type="dt" sz="half" idx="10"/>
          </p:nvPr>
        </p:nvSpPr>
        <p:spPr>
          <a:ln/>
        </p:spPr>
        <p:txBody>
          <a:bodyPr/>
          <a:lstStyle>
            <a:lvl1pPr>
              <a:defRPr/>
            </a:lvl1pPr>
          </a:lstStyle>
          <a:p>
            <a:pPr>
              <a:defRPr/>
            </a:pPr>
            <a:fld id="{6BFCC8B8-38CB-4182-85EC-7AE8ED442E26}" type="datetime1">
              <a:rPr lang="ja-JP" altLang="en-US">
                <a:solidFill>
                  <a:srgbClr val="FFFFFF"/>
                </a:solidFill>
              </a:rPr>
              <a:pPr>
                <a:defRPr/>
              </a:pPr>
              <a:t>2017/3/22</a:t>
            </a:fld>
            <a:endParaRPr lang="ja-JP" altLang="en-US" dirty="0">
              <a:solidFill>
                <a:srgbClr val="FFFFFF"/>
              </a:solidFill>
            </a:endParaRPr>
          </a:p>
        </p:txBody>
      </p:sp>
      <p:sp>
        <p:nvSpPr>
          <p:cNvPr id="3" name="Rectangle 45"/>
          <p:cNvSpPr>
            <a:spLocks noGrp="1" noChangeArrowheads="1"/>
          </p:cNvSpPr>
          <p:nvPr>
            <p:ph type="ftr" sz="quarter" idx="11"/>
          </p:nvPr>
        </p:nvSpPr>
        <p:spPr>
          <a:ln/>
        </p:spPr>
        <p:txBody>
          <a:bodyPr/>
          <a:lstStyle>
            <a:lvl1pPr>
              <a:defRPr/>
            </a:lvl1pPr>
          </a:lstStyle>
          <a:p>
            <a:pPr>
              <a:defRPr/>
            </a:pPr>
            <a:endParaRPr lang="ja-JP" altLang="en-US">
              <a:solidFill>
                <a:srgbClr val="FFFFFF"/>
              </a:solidFill>
            </a:endParaRPr>
          </a:p>
        </p:txBody>
      </p:sp>
      <p:sp>
        <p:nvSpPr>
          <p:cNvPr id="4" name="Rectangle 46"/>
          <p:cNvSpPr>
            <a:spLocks noGrp="1" noChangeArrowheads="1"/>
          </p:cNvSpPr>
          <p:nvPr>
            <p:ph type="sldNum" sz="quarter" idx="12"/>
          </p:nvPr>
        </p:nvSpPr>
        <p:spPr>
          <a:ln/>
        </p:spPr>
        <p:txBody>
          <a:bodyPr/>
          <a:lstStyle>
            <a:lvl1pPr>
              <a:defRPr/>
            </a:lvl1pPr>
          </a:lstStyle>
          <a:p>
            <a:pPr>
              <a:defRPr/>
            </a:pPr>
            <a:fld id="{1320DEA4-F79E-40B1-9D4E-42754FE7AF4D}" type="slidenum">
              <a:rPr lang="en-US" altLang="ja-JP">
                <a:solidFill>
                  <a:srgbClr val="FFFFFF"/>
                </a:solidFill>
              </a:rPr>
              <a:pPr>
                <a:defRPr/>
              </a:pPr>
              <a:t>‹#›</a:t>
            </a:fld>
            <a:endParaRPr lang="en-US" altLang="ja-JP">
              <a:solidFill>
                <a:srgbClr val="FFFFFF"/>
              </a:solidFill>
            </a:endParaRPr>
          </a:p>
        </p:txBody>
      </p:sp>
    </p:spTree>
    <p:extLst>
      <p:ext uri="{BB962C8B-B14F-4D97-AF65-F5344CB8AC3E}">
        <p14:creationId xmlns:p14="http://schemas.microsoft.com/office/powerpoint/2010/main" val="4068870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4"/>
          <p:cNvSpPr>
            <a:spLocks noGrp="1" noChangeArrowheads="1"/>
          </p:cNvSpPr>
          <p:nvPr>
            <p:ph type="dt" sz="half" idx="10"/>
          </p:nvPr>
        </p:nvSpPr>
        <p:spPr>
          <a:ln/>
        </p:spPr>
        <p:txBody>
          <a:bodyPr/>
          <a:lstStyle>
            <a:lvl1pPr>
              <a:defRPr/>
            </a:lvl1pPr>
          </a:lstStyle>
          <a:p>
            <a:pPr>
              <a:defRPr/>
            </a:pPr>
            <a:fld id="{05C3BA36-2217-4BA6-A504-A13A576303B7}" type="datetime1">
              <a:rPr lang="ja-JP" altLang="en-US">
                <a:solidFill>
                  <a:srgbClr val="FFFFFF"/>
                </a:solidFill>
              </a:rPr>
              <a:pPr>
                <a:defRPr/>
              </a:pPr>
              <a:t>2017/3/22</a:t>
            </a:fld>
            <a:endParaRPr lang="ja-JP" altLang="en-US" dirty="0">
              <a:solidFill>
                <a:srgbClr val="FFFFFF"/>
              </a:solidFill>
            </a:endParaRPr>
          </a:p>
        </p:txBody>
      </p:sp>
      <p:sp>
        <p:nvSpPr>
          <p:cNvPr id="6" name="Rectangle 45"/>
          <p:cNvSpPr>
            <a:spLocks noGrp="1" noChangeArrowheads="1"/>
          </p:cNvSpPr>
          <p:nvPr>
            <p:ph type="ftr" sz="quarter" idx="11"/>
          </p:nvPr>
        </p:nvSpPr>
        <p:spPr>
          <a:ln/>
        </p:spPr>
        <p:txBody>
          <a:bodyPr/>
          <a:lstStyle>
            <a:lvl1pPr>
              <a:defRPr/>
            </a:lvl1pPr>
          </a:lstStyle>
          <a:p>
            <a:pPr>
              <a:defRPr/>
            </a:pPr>
            <a:endParaRPr lang="ja-JP" altLang="en-US">
              <a:solidFill>
                <a:srgbClr val="FFFFFF"/>
              </a:solidFill>
            </a:endParaRPr>
          </a:p>
        </p:txBody>
      </p:sp>
      <p:sp>
        <p:nvSpPr>
          <p:cNvPr id="7" name="Rectangle 46"/>
          <p:cNvSpPr>
            <a:spLocks noGrp="1" noChangeArrowheads="1"/>
          </p:cNvSpPr>
          <p:nvPr>
            <p:ph type="sldNum" sz="quarter" idx="12"/>
          </p:nvPr>
        </p:nvSpPr>
        <p:spPr>
          <a:ln/>
        </p:spPr>
        <p:txBody>
          <a:bodyPr/>
          <a:lstStyle>
            <a:lvl1pPr>
              <a:defRPr/>
            </a:lvl1pPr>
          </a:lstStyle>
          <a:p>
            <a:pPr>
              <a:defRPr/>
            </a:pPr>
            <a:fld id="{3D6CC765-F8C6-4B2A-AF5C-AAA85E21C350}" type="slidenum">
              <a:rPr lang="en-US" altLang="ja-JP">
                <a:solidFill>
                  <a:srgbClr val="FFFFFF"/>
                </a:solidFill>
              </a:rPr>
              <a:pPr>
                <a:defRPr/>
              </a:pPr>
              <a:t>‹#›</a:t>
            </a:fld>
            <a:endParaRPr lang="en-US" altLang="ja-JP">
              <a:solidFill>
                <a:srgbClr val="FFFFFF"/>
              </a:solidFill>
            </a:endParaRPr>
          </a:p>
        </p:txBody>
      </p:sp>
    </p:spTree>
    <p:extLst>
      <p:ext uri="{BB962C8B-B14F-4D97-AF65-F5344CB8AC3E}">
        <p14:creationId xmlns:p14="http://schemas.microsoft.com/office/powerpoint/2010/main" val="1336811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smtClean="0"/>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4"/>
          <p:cNvSpPr>
            <a:spLocks noGrp="1" noChangeArrowheads="1"/>
          </p:cNvSpPr>
          <p:nvPr>
            <p:ph type="dt" sz="half" idx="10"/>
          </p:nvPr>
        </p:nvSpPr>
        <p:spPr>
          <a:ln/>
        </p:spPr>
        <p:txBody>
          <a:bodyPr/>
          <a:lstStyle>
            <a:lvl1pPr>
              <a:defRPr/>
            </a:lvl1pPr>
          </a:lstStyle>
          <a:p>
            <a:pPr>
              <a:defRPr/>
            </a:pPr>
            <a:fld id="{572A93F0-4D17-484E-B88B-D64008C8349F}" type="datetime1">
              <a:rPr lang="ja-JP" altLang="en-US">
                <a:solidFill>
                  <a:srgbClr val="FFFFFF"/>
                </a:solidFill>
              </a:rPr>
              <a:pPr>
                <a:defRPr/>
              </a:pPr>
              <a:t>2017/3/22</a:t>
            </a:fld>
            <a:endParaRPr lang="ja-JP" altLang="en-US" dirty="0">
              <a:solidFill>
                <a:srgbClr val="FFFFFF"/>
              </a:solidFill>
            </a:endParaRPr>
          </a:p>
        </p:txBody>
      </p:sp>
      <p:sp>
        <p:nvSpPr>
          <p:cNvPr id="6" name="Rectangle 45"/>
          <p:cNvSpPr>
            <a:spLocks noGrp="1" noChangeArrowheads="1"/>
          </p:cNvSpPr>
          <p:nvPr>
            <p:ph type="ftr" sz="quarter" idx="11"/>
          </p:nvPr>
        </p:nvSpPr>
        <p:spPr>
          <a:ln/>
        </p:spPr>
        <p:txBody>
          <a:bodyPr/>
          <a:lstStyle>
            <a:lvl1pPr>
              <a:defRPr/>
            </a:lvl1pPr>
          </a:lstStyle>
          <a:p>
            <a:pPr>
              <a:defRPr/>
            </a:pPr>
            <a:endParaRPr lang="ja-JP" altLang="en-US">
              <a:solidFill>
                <a:srgbClr val="FFFFFF"/>
              </a:solidFill>
            </a:endParaRPr>
          </a:p>
        </p:txBody>
      </p:sp>
      <p:sp>
        <p:nvSpPr>
          <p:cNvPr id="7" name="Rectangle 46"/>
          <p:cNvSpPr>
            <a:spLocks noGrp="1" noChangeArrowheads="1"/>
          </p:cNvSpPr>
          <p:nvPr>
            <p:ph type="sldNum" sz="quarter" idx="12"/>
          </p:nvPr>
        </p:nvSpPr>
        <p:spPr>
          <a:ln/>
        </p:spPr>
        <p:txBody>
          <a:bodyPr/>
          <a:lstStyle>
            <a:lvl1pPr>
              <a:defRPr/>
            </a:lvl1pPr>
          </a:lstStyle>
          <a:p>
            <a:pPr>
              <a:defRPr/>
            </a:pPr>
            <a:fld id="{B7100FC8-2E8A-462F-849D-9656965B865A}" type="slidenum">
              <a:rPr lang="en-US" altLang="ja-JP">
                <a:solidFill>
                  <a:srgbClr val="FFFFFF"/>
                </a:solidFill>
              </a:rPr>
              <a:pPr>
                <a:defRPr/>
              </a:pPr>
              <a:t>‹#›</a:t>
            </a:fld>
            <a:endParaRPr lang="en-US" altLang="ja-JP">
              <a:solidFill>
                <a:srgbClr val="FFFFFF"/>
              </a:solidFill>
            </a:endParaRPr>
          </a:p>
        </p:txBody>
      </p:sp>
    </p:spTree>
    <p:extLst>
      <p:ext uri="{BB962C8B-B14F-4D97-AF65-F5344CB8AC3E}">
        <p14:creationId xmlns:p14="http://schemas.microsoft.com/office/powerpoint/2010/main" val="356317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4"/>
          <p:cNvSpPr>
            <a:spLocks noGrp="1" noChangeArrowheads="1"/>
          </p:cNvSpPr>
          <p:nvPr>
            <p:ph type="dt" sz="half" idx="10"/>
          </p:nvPr>
        </p:nvSpPr>
        <p:spPr>
          <a:ln/>
        </p:spPr>
        <p:txBody>
          <a:bodyPr/>
          <a:lstStyle>
            <a:lvl1pPr>
              <a:defRPr/>
            </a:lvl1pPr>
          </a:lstStyle>
          <a:p>
            <a:pPr>
              <a:defRPr/>
            </a:pPr>
            <a:fld id="{1E89D0A8-2ED7-4C39-A3D7-0B02A231C572}" type="datetime1">
              <a:rPr lang="ja-JP" altLang="en-US">
                <a:solidFill>
                  <a:srgbClr val="FFFFFF"/>
                </a:solidFill>
              </a:rPr>
              <a:pPr>
                <a:defRPr/>
              </a:pPr>
              <a:t>2017/3/22</a:t>
            </a:fld>
            <a:endParaRPr lang="ja-JP" altLang="en-US" dirty="0">
              <a:solidFill>
                <a:srgbClr val="FFFFFF"/>
              </a:solidFill>
            </a:endParaRPr>
          </a:p>
        </p:txBody>
      </p:sp>
      <p:sp>
        <p:nvSpPr>
          <p:cNvPr id="5" name="Rectangle 45"/>
          <p:cNvSpPr>
            <a:spLocks noGrp="1" noChangeArrowheads="1"/>
          </p:cNvSpPr>
          <p:nvPr>
            <p:ph type="ftr" sz="quarter" idx="11"/>
          </p:nvPr>
        </p:nvSpPr>
        <p:spPr>
          <a:ln/>
        </p:spPr>
        <p:txBody>
          <a:bodyPr/>
          <a:lstStyle>
            <a:lvl1pPr>
              <a:defRPr/>
            </a:lvl1pPr>
          </a:lstStyle>
          <a:p>
            <a:pPr>
              <a:defRPr/>
            </a:pPr>
            <a:endParaRPr lang="ja-JP" altLang="en-US">
              <a:solidFill>
                <a:srgbClr val="FFFFFF"/>
              </a:solidFill>
            </a:endParaRPr>
          </a:p>
        </p:txBody>
      </p:sp>
      <p:sp>
        <p:nvSpPr>
          <p:cNvPr id="6" name="Rectangle 46"/>
          <p:cNvSpPr>
            <a:spLocks noGrp="1" noChangeArrowheads="1"/>
          </p:cNvSpPr>
          <p:nvPr>
            <p:ph type="sldNum" sz="quarter" idx="12"/>
          </p:nvPr>
        </p:nvSpPr>
        <p:spPr>
          <a:ln/>
        </p:spPr>
        <p:txBody>
          <a:bodyPr/>
          <a:lstStyle>
            <a:lvl1pPr>
              <a:defRPr/>
            </a:lvl1pPr>
          </a:lstStyle>
          <a:p>
            <a:pPr>
              <a:defRPr/>
            </a:pPr>
            <a:fld id="{BDE9775C-E42A-42FF-B21C-AC4A6C8C4B09}" type="slidenum">
              <a:rPr lang="en-US" altLang="ja-JP">
                <a:solidFill>
                  <a:srgbClr val="FFFFFF"/>
                </a:solidFill>
              </a:rPr>
              <a:pPr>
                <a:defRPr/>
              </a:pPr>
              <a:t>‹#›</a:t>
            </a:fld>
            <a:endParaRPr lang="en-US" altLang="ja-JP">
              <a:solidFill>
                <a:srgbClr val="FFFFFF"/>
              </a:solidFill>
            </a:endParaRPr>
          </a:p>
        </p:txBody>
      </p:sp>
    </p:spTree>
    <p:extLst>
      <p:ext uri="{BB962C8B-B14F-4D97-AF65-F5344CB8AC3E}">
        <p14:creationId xmlns:p14="http://schemas.microsoft.com/office/powerpoint/2010/main" val="2079824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58"/>
            </a:gs>
            <a:gs pos="100000">
              <a:schemeClr val="bg1"/>
            </a:gs>
          </a:gsLst>
          <a:lin ang="27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
            <a:ext cx="12192000" cy="6856413"/>
            <a:chOff x="0" y="0"/>
            <a:chExt cx="5760" cy="4319"/>
          </a:xfrm>
        </p:grpSpPr>
        <p:sp>
          <p:nvSpPr>
            <p:cNvPr id="12291" name="Freeform 3"/>
            <p:cNvSpPr>
              <a:spLocks/>
            </p:cNvSpPr>
            <p:nvPr/>
          </p:nvSpPr>
          <p:spPr bwMode="hidden">
            <a:xfrm>
              <a:off x="0" y="12"/>
              <a:ext cx="5758" cy="3273"/>
            </a:xfrm>
            <a:custGeom>
              <a:avLst/>
              <a:gdLst>
                <a:gd name="T0" fmla="*/ 3193 w 5740"/>
                <a:gd name="T1" fmla="*/ 1816 h 3273"/>
                <a:gd name="T2" fmla="*/ 0 w 5740"/>
                <a:gd name="T3" fmla="*/ 0 h 3273"/>
                <a:gd name="T4" fmla="*/ 0 w 5740"/>
                <a:gd name="T5" fmla="*/ 522 h 3273"/>
                <a:gd name="T6" fmla="*/ 3037 w 5740"/>
                <a:gd name="T7" fmla="*/ 1978 h 3273"/>
                <a:gd name="T8" fmla="*/ 5740 w 5740"/>
                <a:gd name="T9" fmla="*/ 3273 h 3273"/>
                <a:gd name="T10" fmla="*/ 5740 w 5740"/>
                <a:gd name="T11" fmla="*/ 3267 h 3273"/>
                <a:gd name="T12" fmla="*/ 3193 w 5740"/>
                <a:gd name="T13" fmla="*/ 1816 h 3273"/>
                <a:gd name="T14" fmla="*/ 3193 w 5740"/>
                <a:gd name="T15" fmla="*/ 1816 h 32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a:noFill/>
            </a:ln>
            <a:extLst/>
          </p:spPr>
          <p:txBody>
            <a:bodyPr/>
            <a:lstStyle/>
            <a:p>
              <a:pPr fontAlgn="base">
                <a:spcBef>
                  <a:spcPct val="0"/>
                </a:spcBef>
                <a:spcAft>
                  <a:spcPct val="0"/>
                </a:spcAft>
                <a:defRPr/>
              </a:pPr>
              <a:endParaRPr kumimoji="1" lang="ja-JP" altLang="en-US" dirty="0">
                <a:solidFill>
                  <a:srgbClr val="FFFFFF"/>
                </a:solidFill>
              </a:endParaRPr>
            </a:p>
          </p:txBody>
        </p:sp>
        <p:sp>
          <p:nvSpPr>
            <p:cNvPr id="12292" name="Freeform 4"/>
            <p:cNvSpPr>
              <a:spLocks/>
            </p:cNvSpPr>
            <p:nvPr/>
          </p:nvSpPr>
          <p:spPr bwMode="hidden">
            <a:xfrm>
              <a:off x="149" y="0"/>
              <a:ext cx="5609" cy="3243"/>
            </a:xfrm>
            <a:custGeom>
              <a:avLst/>
              <a:gdLst>
                <a:gd name="T0" fmla="*/ 3163 w 5591"/>
                <a:gd name="T1" fmla="*/ 1714 h 3243"/>
                <a:gd name="T2" fmla="*/ 431 w 5591"/>
                <a:gd name="T3" fmla="*/ 0 h 3243"/>
                <a:gd name="T4" fmla="*/ 0 w 5591"/>
                <a:gd name="T5" fmla="*/ 0 h 3243"/>
                <a:gd name="T6" fmla="*/ 3086 w 5591"/>
                <a:gd name="T7" fmla="*/ 1786 h 3243"/>
                <a:gd name="T8" fmla="*/ 5591 w 5591"/>
                <a:gd name="T9" fmla="*/ 3243 h 3243"/>
                <a:gd name="T10" fmla="*/ 5591 w 5591"/>
                <a:gd name="T11" fmla="*/ 3237 h 3243"/>
                <a:gd name="T12" fmla="*/ 3163 w 5591"/>
                <a:gd name="T13" fmla="*/ 1714 h 3243"/>
                <a:gd name="T14" fmla="*/ 3163 w 5591"/>
                <a:gd name="T15" fmla="*/ 1714 h 3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a:noFill/>
            </a:ln>
            <a:extLst/>
          </p:spPr>
          <p:txBody>
            <a:bodyPr/>
            <a:lstStyle/>
            <a:p>
              <a:pPr fontAlgn="base">
                <a:spcBef>
                  <a:spcPct val="0"/>
                </a:spcBef>
                <a:spcAft>
                  <a:spcPct val="0"/>
                </a:spcAft>
                <a:defRPr/>
              </a:pPr>
              <a:endParaRPr kumimoji="1" lang="ja-JP" altLang="en-US" dirty="0">
                <a:solidFill>
                  <a:srgbClr val="FFFFFF"/>
                </a:solidFill>
              </a:endParaRPr>
            </a:p>
          </p:txBody>
        </p:sp>
        <p:sp>
          <p:nvSpPr>
            <p:cNvPr id="12293" name="Freeform 5"/>
            <p:cNvSpPr>
              <a:spLocks/>
            </p:cNvSpPr>
            <p:nvPr/>
          </p:nvSpPr>
          <p:spPr bwMode="hidden">
            <a:xfrm>
              <a:off x="0" y="3433"/>
              <a:ext cx="4038" cy="191"/>
            </a:xfrm>
            <a:custGeom>
              <a:avLst/>
              <a:gdLst>
                <a:gd name="T0" fmla="*/ 0 w 4042"/>
                <a:gd name="T1" fmla="*/ 156 h 192"/>
                <a:gd name="T2" fmla="*/ 4042 w 4042"/>
                <a:gd name="T3" fmla="*/ 192 h 192"/>
                <a:gd name="T4" fmla="*/ 4042 w 4042"/>
                <a:gd name="T5" fmla="*/ 144 h 192"/>
                <a:gd name="T6" fmla="*/ 0 w 4042"/>
                <a:gd name="T7" fmla="*/ 0 h 192"/>
                <a:gd name="T8" fmla="*/ 0 w 4042"/>
                <a:gd name="T9" fmla="*/ 156 h 192"/>
                <a:gd name="T10" fmla="*/ 0 w 4042"/>
                <a:gd name="T11" fmla="*/ 156 h 192"/>
              </a:gdLst>
              <a:ahLst/>
              <a:cxnLst>
                <a:cxn ang="0">
                  <a:pos x="T0" y="T1"/>
                </a:cxn>
                <a:cxn ang="0">
                  <a:pos x="T2" y="T3"/>
                </a:cxn>
                <a:cxn ang="0">
                  <a:pos x="T4" y="T5"/>
                </a:cxn>
                <a:cxn ang="0">
                  <a:pos x="T6" y="T7"/>
                </a:cxn>
                <a:cxn ang="0">
                  <a:pos x="T8" y="T9"/>
                </a:cxn>
                <a:cxn ang="0">
                  <a:pos x="T10" y="T11"/>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a:noFill/>
            </a:ln>
            <a:extLst/>
          </p:spPr>
          <p:txBody>
            <a:bodyPr/>
            <a:lstStyle/>
            <a:p>
              <a:pPr fontAlgn="base">
                <a:spcBef>
                  <a:spcPct val="0"/>
                </a:spcBef>
                <a:spcAft>
                  <a:spcPct val="0"/>
                </a:spcAft>
                <a:defRPr/>
              </a:pPr>
              <a:endParaRPr kumimoji="1" lang="ja-JP" altLang="en-US" dirty="0">
                <a:solidFill>
                  <a:srgbClr val="FFFFFF"/>
                </a:solidFill>
              </a:endParaRPr>
            </a:p>
          </p:txBody>
        </p:sp>
        <p:sp>
          <p:nvSpPr>
            <p:cNvPr id="1035" name="Freeform 6"/>
            <p:cNvSpPr>
              <a:spLocks/>
            </p:cNvSpPr>
            <p:nvPr/>
          </p:nvSpPr>
          <p:spPr bwMode="hidden">
            <a:xfrm>
              <a:off x="4038" y="3577"/>
              <a:ext cx="1720" cy="65"/>
            </a:xfrm>
            <a:custGeom>
              <a:avLst/>
              <a:gdLst>
                <a:gd name="T0" fmla="*/ 1716 w 1722"/>
                <a:gd name="T1" fmla="*/ 63 h 66"/>
                <a:gd name="T2" fmla="*/ 1716 w 1722"/>
                <a:gd name="T3" fmla="*/ 57 h 66"/>
                <a:gd name="T4" fmla="*/ 0 w 1722"/>
                <a:gd name="T5" fmla="*/ 0 h 66"/>
                <a:gd name="T6" fmla="*/ 0 w 1722"/>
                <a:gd name="T7" fmla="*/ 45 h 66"/>
                <a:gd name="T8" fmla="*/ 1716 w 1722"/>
                <a:gd name="T9" fmla="*/ 63 h 66"/>
                <a:gd name="T10" fmla="*/ 1716 w 1722"/>
                <a:gd name="T11" fmla="*/ 63 h 6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22" h="66">
                  <a:moveTo>
                    <a:pt x="1722" y="66"/>
                  </a:moveTo>
                  <a:lnTo>
                    <a:pt x="1722" y="60"/>
                  </a:lnTo>
                  <a:lnTo>
                    <a:pt x="0" y="0"/>
                  </a:lnTo>
                  <a:lnTo>
                    <a:pt x="0" y="48"/>
                  </a:lnTo>
                  <a:lnTo>
                    <a:pt x="1722" y="66"/>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kumimoji="1" lang="ja-JP" altLang="en-US" sz="2000">
                <a:solidFill>
                  <a:srgbClr val="FFFFFF"/>
                </a:solidFill>
              </a:endParaRPr>
            </a:p>
          </p:txBody>
        </p:sp>
        <p:sp>
          <p:nvSpPr>
            <p:cNvPr id="12295" name="Freeform 7"/>
            <p:cNvSpPr>
              <a:spLocks/>
            </p:cNvSpPr>
            <p:nvPr/>
          </p:nvSpPr>
          <p:spPr bwMode="hidden">
            <a:xfrm>
              <a:off x="0" y="3726"/>
              <a:ext cx="4784" cy="329"/>
            </a:xfrm>
            <a:custGeom>
              <a:avLst/>
              <a:gdLst>
                <a:gd name="T0" fmla="*/ 0 w 4789"/>
                <a:gd name="T1" fmla="*/ 329 h 329"/>
                <a:gd name="T2" fmla="*/ 4789 w 4789"/>
                <a:gd name="T3" fmla="*/ 77 h 329"/>
                <a:gd name="T4" fmla="*/ 4789 w 4789"/>
                <a:gd name="T5" fmla="*/ 0 h 329"/>
                <a:gd name="T6" fmla="*/ 0 w 4789"/>
                <a:gd name="T7" fmla="*/ 107 h 329"/>
                <a:gd name="T8" fmla="*/ 0 w 4789"/>
                <a:gd name="T9" fmla="*/ 329 h 329"/>
                <a:gd name="T10" fmla="*/ 0 w 4789"/>
                <a:gd name="T11" fmla="*/ 329 h 329"/>
              </a:gdLst>
              <a:ahLst/>
              <a:cxnLst>
                <a:cxn ang="0">
                  <a:pos x="T0" y="T1"/>
                </a:cxn>
                <a:cxn ang="0">
                  <a:pos x="T2" y="T3"/>
                </a:cxn>
                <a:cxn ang="0">
                  <a:pos x="T4" y="T5"/>
                </a:cxn>
                <a:cxn ang="0">
                  <a:pos x="T6" y="T7"/>
                </a:cxn>
                <a:cxn ang="0">
                  <a:pos x="T8" y="T9"/>
                </a:cxn>
                <a:cxn ang="0">
                  <a:pos x="T10" y="T11"/>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a:noFill/>
            </a:ln>
            <a:effectLst/>
            <a:extLst/>
          </p:spPr>
          <p:txBody>
            <a:bodyPr/>
            <a:lstStyle/>
            <a:p>
              <a:pPr fontAlgn="base">
                <a:spcBef>
                  <a:spcPct val="0"/>
                </a:spcBef>
                <a:spcAft>
                  <a:spcPct val="0"/>
                </a:spcAft>
                <a:defRPr/>
              </a:pPr>
              <a:endParaRPr kumimoji="1" lang="ja-JP" altLang="en-US" dirty="0">
                <a:solidFill>
                  <a:srgbClr val="FFFFFF"/>
                </a:solidFill>
              </a:endParaRPr>
            </a:p>
          </p:txBody>
        </p:sp>
        <p:sp>
          <p:nvSpPr>
            <p:cNvPr id="1037" name="Freeform 8"/>
            <p:cNvSpPr>
              <a:spLocks/>
            </p:cNvSpPr>
            <p:nvPr/>
          </p:nvSpPr>
          <p:spPr bwMode="hidden">
            <a:xfrm>
              <a:off x="4784" y="3702"/>
              <a:ext cx="974" cy="101"/>
            </a:xfrm>
            <a:custGeom>
              <a:avLst/>
              <a:gdLst>
                <a:gd name="T0" fmla="*/ 972 w 975"/>
                <a:gd name="T1" fmla="*/ 48 h 101"/>
                <a:gd name="T2" fmla="*/ 972 w 975"/>
                <a:gd name="T3" fmla="*/ 0 h 101"/>
                <a:gd name="T4" fmla="*/ 0 w 975"/>
                <a:gd name="T5" fmla="*/ 24 h 101"/>
                <a:gd name="T6" fmla="*/ 0 w 975"/>
                <a:gd name="T7" fmla="*/ 101 h 101"/>
                <a:gd name="T8" fmla="*/ 972 w 975"/>
                <a:gd name="T9" fmla="*/ 48 h 101"/>
                <a:gd name="T10" fmla="*/ 972 w 975"/>
                <a:gd name="T11" fmla="*/ 48 h 1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75" h="101">
                  <a:moveTo>
                    <a:pt x="975" y="48"/>
                  </a:moveTo>
                  <a:lnTo>
                    <a:pt x="975" y="0"/>
                  </a:lnTo>
                  <a:lnTo>
                    <a:pt x="0" y="24"/>
                  </a:lnTo>
                  <a:lnTo>
                    <a:pt x="0" y="101"/>
                  </a:lnTo>
                  <a:lnTo>
                    <a:pt x="975" y="48"/>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kumimoji="1" lang="ja-JP" altLang="en-US" sz="2000">
                <a:solidFill>
                  <a:srgbClr val="FFFFFF"/>
                </a:solidFill>
              </a:endParaRPr>
            </a:p>
          </p:txBody>
        </p:sp>
        <p:sp>
          <p:nvSpPr>
            <p:cNvPr id="1038" name="Freeform 9"/>
            <p:cNvSpPr>
              <a:spLocks/>
            </p:cNvSpPr>
            <p:nvPr/>
          </p:nvSpPr>
          <p:spPr bwMode="hidden">
            <a:xfrm>
              <a:off x="3619" y="3815"/>
              <a:ext cx="2139" cy="198"/>
            </a:xfrm>
            <a:custGeom>
              <a:avLst/>
              <a:gdLst>
                <a:gd name="T0" fmla="*/ 2135 w 2141"/>
                <a:gd name="T1" fmla="*/ 0 h 198"/>
                <a:gd name="T2" fmla="*/ 0 w 2141"/>
                <a:gd name="T3" fmla="*/ 156 h 198"/>
                <a:gd name="T4" fmla="*/ 0 w 2141"/>
                <a:gd name="T5" fmla="*/ 198 h 198"/>
                <a:gd name="T6" fmla="*/ 2135 w 2141"/>
                <a:gd name="T7" fmla="*/ 0 h 198"/>
                <a:gd name="T8" fmla="*/ 2135 w 2141"/>
                <a:gd name="T9" fmla="*/ 0 h 1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41" h="198">
                  <a:moveTo>
                    <a:pt x="2141" y="0"/>
                  </a:moveTo>
                  <a:lnTo>
                    <a:pt x="0" y="156"/>
                  </a:lnTo>
                  <a:lnTo>
                    <a:pt x="0" y="198"/>
                  </a:lnTo>
                  <a:lnTo>
                    <a:pt x="2141"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kumimoji="1" lang="ja-JP" altLang="en-US" sz="2000">
                <a:solidFill>
                  <a:srgbClr val="FFFFFF"/>
                </a:solidFill>
              </a:endParaRPr>
            </a:p>
          </p:txBody>
        </p:sp>
        <p:sp>
          <p:nvSpPr>
            <p:cNvPr id="12298" name="Freeform 10"/>
            <p:cNvSpPr>
              <a:spLocks/>
            </p:cNvSpPr>
            <p:nvPr/>
          </p:nvSpPr>
          <p:spPr bwMode="hidden">
            <a:xfrm>
              <a:off x="0" y="3971"/>
              <a:ext cx="3619" cy="348"/>
            </a:xfrm>
            <a:custGeom>
              <a:avLst/>
              <a:gdLst>
                <a:gd name="T0" fmla="*/ 0 w 3623"/>
                <a:gd name="T1" fmla="*/ 348 h 348"/>
                <a:gd name="T2" fmla="*/ 311 w 3623"/>
                <a:gd name="T3" fmla="*/ 348 h 348"/>
                <a:gd name="T4" fmla="*/ 3623 w 3623"/>
                <a:gd name="T5" fmla="*/ 42 h 348"/>
                <a:gd name="T6" fmla="*/ 3623 w 3623"/>
                <a:gd name="T7" fmla="*/ 0 h 348"/>
                <a:gd name="T8" fmla="*/ 0 w 3623"/>
                <a:gd name="T9" fmla="*/ 264 h 348"/>
                <a:gd name="T10" fmla="*/ 0 w 3623"/>
                <a:gd name="T11" fmla="*/ 348 h 348"/>
                <a:gd name="T12" fmla="*/ 0 w 3623"/>
                <a:gd name="T13" fmla="*/ 348 h 348"/>
              </a:gdLst>
              <a:ahLst/>
              <a:cxnLst>
                <a:cxn ang="0">
                  <a:pos x="T0" y="T1"/>
                </a:cxn>
                <a:cxn ang="0">
                  <a:pos x="T2" y="T3"/>
                </a:cxn>
                <a:cxn ang="0">
                  <a:pos x="T4" y="T5"/>
                </a:cxn>
                <a:cxn ang="0">
                  <a:pos x="T6" y="T7"/>
                </a:cxn>
                <a:cxn ang="0">
                  <a:pos x="T8" y="T9"/>
                </a:cxn>
                <a:cxn ang="0">
                  <a:pos x="T10" y="T11"/>
                </a:cxn>
                <a:cxn ang="0">
                  <a:pos x="T12" y="T13"/>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a:noFill/>
            </a:ln>
            <a:extLst/>
          </p:spPr>
          <p:txBody>
            <a:bodyPr/>
            <a:lstStyle/>
            <a:p>
              <a:pPr fontAlgn="base">
                <a:spcBef>
                  <a:spcPct val="0"/>
                </a:spcBef>
                <a:spcAft>
                  <a:spcPct val="0"/>
                </a:spcAft>
                <a:defRPr/>
              </a:pPr>
              <a:endParaRPr kumimoji="1" lang="ja-JP" altLang="en-US" dirty="0">
                <a:solidFill>
                  <a:srgbClr val="FFFFFF"/>
                </a:solidFill>
              </a:endParaRPr>
            </a:p>
          </p:txBody>
        </p:sp>
        <p:sp>
          <p:nvSpPr>
            <p:cNvPr id="1040" name="Freeform 11"/>
            <p:cNvSpPr>
              <a:spLocks/>
            </p:cNvSpPr>
            <p:nvPr/>
          </p:nvSpPr>
          <p:spPr bwMode="hidden">
            <a:xfrm>
              <a:off x="2097" y="4043"/>
              <a:ext cx="2514" cy="276"/>
            </a:xfrm>
            <a:custGeom>
              <a:avLst/>
              <a:gdLst>
                <a:gd name="T0" fmla="*/ 2173 w 2517"/>
                <a:gd name="T1" fmla="*/ 276 h 276"/>
                <a:gd name="T2" fmla="*/ 2508 w 2517"/>
                <a:gd name="T3" fmla="*/ 204 h 276"/>
                <a:gd name="T4" fmla="*/ 2251 w 2517"/>
                <a:gd name="T5" fmla="*/ 0 h 276"/>
                <a:gd name="T6" fmla="*/ 0 w 2517"/>
                <a:gd name="T7" fmla="*/ 276 h 276"/>
                <a:gd name="T8" fmla="*/ 2173 w 2517"/>
                <a:gd name="T9" fmla="*/ 276 h 276"/>
                <a:gd name="T10" fmla="*/ 2173 w 2517"/>
                <a:gd name="T11" fmla="*/ 276 h 27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7" h="276">
                  <a:moveTo>
                    <a:pt x="2182" y="276"/>
                  </a:moveTo>
                  <a:lnTo>
                    <a:pt x="2517" y="204"/>
                  </a:lnTo>
                  <a:lnTo>
                    <a:pt x="2260" y="0"/>
                  </a:lnTo>
                  <a:lnTo>
                    <a:pt x="0" y="276"/>
                  </a:lnTo>
                  <a:lnTo>
                    <a:pt x="2182" y="27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kumimoji="1" lang="ja-JP" altLang="en-US" sz="2000">
                <a:solidFill>
                  <a:srgbClr val="FFFFFF"/>
                </a:solidFill>
              </a:endParaRPr>
            </a:p>
          </p:txBody>
        </p:sp>
        <p:sp>
          <p:nvSpPr>
            <p:cNvPr id="12300" name="Freeform 12"/>
            <p:cNvSpPr>
              <a:spLocks/>
            </p:cNvSpPr>
            <p:nvPr/>
          </p:nvSpPr>
          <p:spPr bwMode="hidden">
            <a:xfrm>
              <a:off x="4354" y="3869"/>
              <a:ext cx="1404" cy="378"/>
            </a:xfrm>
            <a:custGeom>
              <a:avLst/>
              <a:gdLst>
                <a:gd name="T0" fmla="*/ 1405 w 1405"/>
                <a:gd name="T1" fmla="*/ 126 h 378"/>
                <a:gd name="T2" fmla="*/ 1405 w 1405"/>
                <a:gd name="T3" fmla="*/ 0 h 378"/>
                <a:gd name="T4" fmla="*/ 0 w 1405"/>
                <a:gd name="T5" fmla="*/ 174 h 378"/>
                <a:gd name="T6" fmla="*/ 257 w 1405"/>
                <a:gd name="T7" fmla="*/ 378 h 378"/>
                <a:gd name="T8" fmla="*/ 1405 w 1405"/>
                <a:gd name="T9" fmla="*/ 126 h 378"/>
                <a:gd name="T10" fmla="*/ 1405 w 1405"/>
                <a:gd name="T11" fmla="*/ 126 h 378"/>
              </a:gdLst>
              <a:ahLst/>
              <a:cxnLst>
                <a:cxn ang="0">
                  <a:pos x="T0" y="T1"/>
                </a:cxn>
                <a:cxn ang="0">
                  <a:pos x="T2" y="T3"/>
                </a:cxn>
                <a:cxn ang="0">
                  <a:pos x="T4" y="T5"/>
                </a:cxn>
                <a:cxn ang="0">
                  <a:pos x="T6" y="T7"/>
                </a:cxn>
                <a:cxn ang="0">
                  <a:pos x="T8" y="T9"/>
                </a:cxn>
                <a:cxn ang="0">
                  <a:pos x="T10" y="T11"/>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a:noFill/>
            </a:ln>
            <a:extLst/>
          </p:spPr>
          <p:txBody>
            <a:bodyPr/>
            <a:lstStyle/>
            <a:p>
              <a:pPr fontAlgn="base">
                <a:spcBef>
                  <a:spcPct val="0"/>
                </a:spcBef>
                <a:spcAft>
                  <a:spcPct val="0"/>
                </a:spcAft>
                <a:defRPr/>
              </a:pPr>
              <a:endParaRPr kumimoji="1" lang="ja-JP" altLang="en-US" dirty="0">
                <a:solidFill>
                  <a:srgbClr val="FFFFFF"/>
                </a:solidFill>
              </a:endParaRPr>
            </a:p>
          </p:txBody>
        </p:sp>
        <p:sp>
          <p:nvSpPr>
            <p:cNvPr id="1042" name="Freeform 13"/>
            <p:cNvSpPr>
              <a:spLocks/>
            </p:cNvSpPr>
            <p:nvPr/>
          </p:nvSpPr>
          <p:spPr bwMode="hidden">
            <a:xfrm>
              <a:off x="5030" y="3151"/>
              <a:ext cx="728" cy="240"/>
            </a:xfrm>
            <a:custGeom>
              <a:avLst/>
              <a:gdLst>
                <a:gd name="T0" fmla="*/ 726 w 729"/>
                <a:gd name="T1" fmla="*/ 240 h 240"/>
                <a:gd name="T2" fmla="*/ 0 w 729"/>
                <a:gd name="T3" fmla="*/ 0 h 240"/>
                <a:gd name="T4" fmla="*/ 0 w 729"/>
                <a:gd name="T5" fmla="*/ 6 h 240"/>
                <a:gd name="T6" fmla="*/ 726 w 729"/>
                <a:gd name="T7" fmla="*/ 240 h 240"/>
                <a:gd name="T8" fmla="*/ 726 w 729"/>
                <a:gd name="T9" fmla="*/ 240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29" h="240">
                  <a:moveTo>
                    <a:pt x="729" y="240"/>
                  </a:moveTo>
                  <a:lnTo>
                    <a:pt x="0" y="0"/>
                  </a:lnTo>
                  <a:lnTo>
                    <a:pt x="0" y="6"/>
                  </a:lnTo>
                  <a:lnTo>
                    <a:pt x="729" y="24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kumimoji="1" lang="ja-JP" altLang="en-US" sz="2000">
                <a:solidFill>
                  <a:srgbClr val="FFFFFF"/>
                </a:solidFill>
              </a:endParaRPr>
            </a:p>
          </p:txBody>
        </p:sp>
        <p:sp>
          <p:nvSpPr>
            <p:cNvPr id="12302" name="Freeform 14"/>
            <p:cNvSpPr>
              <a:spLocks/>
            </p:cNvSpPr>
            <p:nvPr/>
          </p:nvSpPr>
          <p:spPr bwMode="hidden">
            <a:xfrm>
              <a:off x="0" y="1486"/>
              <a:ext cx="5030" cy="1671"/>
            </a:xfrm>
            <a:custGeom>
              <a:avLst/>
              <a:gdLst>
                <a:gd name="T0" fmla="*/ 0 w 5035"/>
                <a:gd name="T1" fmla="*/ 72 h 1672"/>
                <a:gd name="T2" fmla="*/ 5035 w 5035"/>
                <a:gd name="T3" fmla="*/ 1672 h 1672"/>
                <a:gd name="T4" fmla="*/ 5035 w 5035"/>
                <a:gd name="T5" fmla="*/ 1666 h 1672"/>
                <a:gd name="T6" fmla="*/ 0 w 5035"/>
                <a:gd name="T7" fmla="*/ 0 h 1672"/>
                <a:gd name="T8" fmla="*/ 0 w 5035"/>
                <a:gd name="T9" fmla="*/ 72 h 1672"/>
                <a:gd name="T10" fmla="*/ 0 w 5035"/>
                <a:gd name="T11" fmla="*/ 72 h 1672"/>
              </a:gdLst>
              <a:ahLst/>
              <a:cxnLst>
                <a:cxn ang="0">
                  <a:pos x="T0" y="T1"/>
                </a:cxn>
                <a:cxn ang="0">
                  <a:pos x="T2" y="T3"/>
                </a:cxn>
                <a:cxn ang="0">
                  <a:pos x="T4" y="T5"/>
                </a:cxn>
                <a:cxn ang="0">
                  <a:pos x="T6" y="T7"/>
                </a:cxn>
                <a:cxn ang="0">
                  <a:pos x="T8" y="T9"/>
                </a:cxn>
                <a:cxn ang="0">
                  <a:pos x="T10" y="T11"/>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a:noFill/>
            </a:ln>
            <a:extLst/>
          </p:spPr>
          <p:txBody>
            <a:bodyPr/>
            <a:lstStyle/>
            <a:p>
              <a:pPr fontAlgn="base">
                <a:spcBef>
                  <a:spcPct val="0"/>
                </a:spcBef>
                <a:spcAft>
                  <a:spcPct val="0"/>
                </a:spcAft>
                <a:defRPr/>
              </a:pPr>
              <a:endParaRPr kumimoji="1" lang="ja-JP" altLang="en-US" dirty="0">
                <a:solidFill>
                  <a:srgbClr val="FFFFFF"/>
                </a:solidFill>
              </a:endParaRPr>
            </a:p>
          </p:txBody>
        </p:sp>
        <p:sp>
          <p:nvSpPr>
            <p:cNvPr id="1044" name="Freeform 15"/>
            <p:cNvSpPr>
              <a:spLocks/>
            </p:cNvSpPr>
            <p:nvPr/>
          </p:nvSpPr>
          <p:spPr bwMode="hidden">
            <a:xfrm>
              <a:off x="5030" y="3049"/>
              <a:ext cx="728" cy="318"/>
            </a:xfrm>
            <a:custGeom>
              <a:avLst/>
              <a:gdLst>
                <a:gd name="T0" fmla="*/ 726 w 729"/>
                <a:gd name="T1" fmla="*/ 318 h 318"/>
                <a:gd name="T2" fmla="*/ 726 w 729"/>
                <a:gd name="T3" fmla="*/ 312 h 318"/>
                <a:gd name="T4" fmla="*/ 0 w 729"/>
                <a:gd name="T5" fmla="*/ 0 h 318"/>
                <a:gd name="T6" fmla="*/ 0 w 729"/>
                <a:gd name="T7" fmla="*/ 54 h 318"/>
                <a:gd name="T8" fmla="*/ 726 w 729"/>
                <a:gd name="T9" fmla="*/ 318 h 318"/>
                <a:gd name="T10" fmla="*/ 726 w 729"/>
                <a:gd name="T11" fmla="*/ 318 h 31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29" h="318">
                  <a:moveTo>
                    <a:pt x="729" y="318"/>
                  </a:moveTo>
                  <a:lnTo>
                    <a:pt x="729" y="312"/>
                  </a:lnTo>
                  <a:lnTo>
                    <a:pt x="0" y="0"/>
                  </a:lnTo>
                  <a:lnTo>
                    <a:pt x="0" y="54"/>
                  </a:lnTo>
                  <a:lnTo>
                    <a:pt x="729" y="318"/>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kumimoji="1" lang="ja-JP" altLang="en-US" sz="2000">
                <a:solidFill>
                  <a:srgbClr val="FFFFFF"/>
                </a:solidFill>
              </a:endParaRPr>
            </a:p>
          </p:txBody>
        </p:sp>
        <p:sp>
          <p:nvSpPr>
            <p:cNvPr id="12304" name="Freeform 16"/>
            <p:cNvSpPr>
              <a:spLocks/>
            </p:cNvSpPr>
            <p:nvPr/>
          </p:nvSpPr>
          <p:spPr bwMode="hidden">
            <a:xfrm>
              <a:off x="0" y="916"/>
              <a:ext cx="5030" cy="2187"/>
            </a:xfrm>
            <a:custGeom>
              <a:avLst/>
              <a:gdLst>
                <a:gd name="T0" fmla="*/ 0 w 5035"/>
                <a:gd name="T1" fmla="*/ 396 h 2188"/>
                <a:gd name="T2" fmla="*/ 5035 w 5035"/>
                <a:gd name="T3" fmla="*/ 2188 h 2188"/>
                <a:gd name="T4" fmla="*/ 5035 w 5035"/>
                <a:gd name="T5" fmla="*/ 2134 h 2188"/>
                <a:gd name="T6" fmla="*/ 0 w 5035"/>
                <a:gd name="T7" fmla="*/ 0 h 2188"/>
                <a:gd name="T8" fmla="*/ 0 w 5035"/>
                <a:gd name="T9" fmla="*/ 396 h 2188"/>
                <a:gd name="T10" fmla="*/ 0 w 5035"/>
                <a:gd name="T11" fmla="*/ 396 h 2188"/>
              </a:gdLst>
              <a:ahLst/>
              <a:cxnLst>
                <a:cxn ang="0">
                  <a:pos x="T0" y="T1"/>
                </a:cxn>
                <a:cxn ang="0">
                  <a:pos x="T2" y="T3"/>
                </a:cxn>
                <a:cxn ang="0">
                  <a:pos x="T4" y="T5"/>
                </a:cxn>
                <a:cxn ang="0">
                  <a:pos x="T6" y="T7"/>
                </a:cxn>
                <a:cxn ang="0">
                  <a:pos x="T8" y="T9"/>
                </a:cxn>
                <a:cxn ang="0">
                  <a:pos x="T10" y="T11"/>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a:noFill/>
            </a:ln>
            <a:extLst/>
          </p:spPr>
          <p:txBody>
            <a:bodyPr/>
            <a:lstStyle/>
            <a:p>
              <a:pPr fontAlgn="base">
                <a:spcBef>
                  <a:spcPct val="0"/>
                </a:spcBef>
                <a:spcAft>
                  <a:spcPct val="0"/>
                </a:spcAft>
                <a:defRPr/>
              </a:pPr>
              <a:endParaRPr kumimoji="1" lang="ja-JP" altLang="en-US" dirty="0">
                <a:solidFill>
                  <a:srgbClr val="FFFFFF"/>
                </a:solidFill>
              </a:endParaRPr>
            </a:p>
          </p:txBody>
        </p:sp>
        <p:sp>
          <p:nvSpPr>
            <p:cNvPr id="12305" name="Freeform 17"/>
            <p:cNvSpPr>
              <a:spLocks/>
            </p:cNvSpPr>
            <p:nvPr/>
          </p:nvSpPr>
          <p:spPr bwMode="hidden">
            <a:xfrm>
              <a:off x="2294" y="0"/>
              <a:ext cx="3159" cy="2725"/>
            </a:xfrm>
            <a:custGeom>
              <a:avLst/>
              <a:gdLst>
                <a:gd name="T0" fmla="*/ 0 w 3163"/>
                <a:gd name="T1" fmla="*/ 0 h 2727"/>
                <a:gd name="T2" fmla="*/ 3145 w 3163"/>
                <a:gd name="T3" fmla="*/ 2727 h 2727"/>
                <a:gd name="T4" fmla="*/ 3163 w 3163"/>
                <a:gd name="T5" fmla="*/ 2704 h 2727"/>
                <a:gd name="T6" fmla="*/ 102 w 3163"/>
                <a:gd name="T7" fmla="*/ 0 h 2727"/>
                <a:gd name="T8" fmla="*/ 0 w 3163"/>
                <a:gd name="T9" fmla="*/ 0 h 2727"/>
                <a:gd name="T10" fmla="*/ 0 w 3163"/>
                <a:gd name="T11" fmla="*/ 0 h 2727"/>
              </a:gdLst>
              <a:ahLst/>
              <a:cxnLst>
                <a:cxn ang="0">
                  <a:pos x="T0" y="T1"/>
                </a:cxn>
                <a:cxn ang="0">
                  <a:pos x="T2" y="T3"/>
                </a:cxn>
                <a:cxn ang="0">
                  <a:pos x="T4" y="T5"/>
                </a:cxn>
                <a:cxn ang="0">
                  <a:pos x="T6" y="T7"/>
                </a:cxn>
                <a:cxn ang="0">
                  <a:pos x="T8" y="T9"/>
                </a:cxn>
                <a:cxn ang="0">
                  <a:pos x="T10" y="T11"/>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a:noFill/>
            </a:ln>
            <a:extLst/>
          </p:spPr>
          <p:txBody>
            <a:bodyPr/>
            <a:lstStyle/>
            <a:p>
              <a:pPr fontAlgn="base">
                <a:spcBef>
                  <a:spcPct val="0"/>
                </a:spcBef>
                <a:spcAft>
                  <a:spcPct val="0"/>
                </a:spcAft>
                <a:defRPr/>
              </a:pPr>
              <a:endParaRPr kumimoji="1" lang="ja-JP" altLang="en-US" dirty="0">
                <a:solidFill>
                  <a:srgbClr val="FFFFFF"/>
                </a:solidFill>
              </a:endParaRPr>
            </a:p>
          </p:txBody>
        </p:sp>
        <p:sp>
          <p:nvSpPr>
            <p:cNvPr id="12306" name="Freeform 18"/>
            <p:cNvSpPr>
              <a:spLocks/>
            </p:cNvSpPr>
            <p:nvPr/>
          </p:nvSpPr>
          <p:spPr bwMode="hidden">
            <a:xfrm>
              <a:off x="5435" y="2702"/>
              <a:ext cx="323" cy="299"/>
            </a:xfrm>
            <a:custGeom>
              <a:avLst/>
              <a:gdLst>
                <a:gd name="T0" fmla="*/ 323 w 323"/>
                <a:gd name="T1" fmla="*/ 299 h 299"/>
                <a:gd name="T2" fmla="*/ 323 w 323"/>
                <a:gd name="T3" fmla="*/ 263 h 299"/>
                <a:gd name="T4" fmla="*/ 18 w 323"/>
                <a:gd name="T5" fmla="*/ 0 h 299"/>
                <a:gd name="T6" fmla="*/ 0 w 323"/>
                <a:gd name="T7" fmla="*/ 23 h 299"/>
                <a:gd name="T8" fmla="*/ 323 w 323"/>
                <a:gd name="T9" fmla="*/ 299 h 299"/>
                <a:gd name="T10" fmla="*/ 323 w 323"/>
                <a:gd name="T11" fmla="*/ 299 h 299"/>
              </a:gdLst>
              <a:ahLst/>
              <a:cxnLst>
                <a:cxn ang="0">
                  <a:pos x="T0" y="T1"/>
                </a:cxn>
                <a:cxn ang="0">
                  <a:pos x="T2" y="T3"/>
                </a:cxn>
                <a:cxn ang="0">
                  <a:pos x="T4" y="T5"/>
                </a:cxn>
                <a:cxn ang="0">
                  <a:pos x="T6" y="T7"/>
                </a:cxn>
                <a:cxn ang="0">
                  <a:pos x="T8" y="T9"/>
                </a:cxn>
                <a:cxn ang="0">
                  <a:pos x="T10" y="T11"/>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a:noFill/>
            </a:ln>
            <a:extLst/>
          </p:spPr>
          <p:txBody>
            <a:bodyPr/>
            <a:lstStyle/>
            <a:p>
              <a:pPr fontAlgn="base">
                <a:spcBef>
                  <a:spcPct val="0"/>
                </a:spcBef>
                <a:spcAft>
                  <a:spcPct val="0"/>
                </a:spcAft>
                <a:defRPr/>
              </a:pPr>
              <a:endParaRPr kumimoji="1" lang="ja-JP" altLang="en-US" dirty="0">
                <a:solidFill>
                  <a:srgbClr val="FFFFFF"/>
                </a:solidFill>
              </a:endParaRPr>
            </a:p>
          </p:txBody>
        </p:sp>
        <p:sp>
          <p:nvSpPr>
            <p:cNvPr id="1048" name="Freeform 19"/>
            <p:cNvSpPr>
              <a:spLocks/>
            </p:cNvSpPr>
            <p:nvPr/>
          </p:nvSpPr>
          <p:spPr bwMode="hidden">
            <a:xfrm>
              <a:off x="5477" y="2588"/>
              <a:ext cx="281" cy="335"/>
            </a:xfrm>
            <a:custGeom>
              <a:avLst/>
              <a:gdLst>
                <a:gd name="T0" fmla="*/ 281 w 281"/>
                <a:gd name="T1" fmla="*/ 335 h 335"/>
                <a:gd name="T2" fmla="*/ 281 w 281"/>
                <a:gd name="T3" fmla="*/ 173 h 335"/>
                <a:gd name="T4" fmla="*/ 96 w 281"/>
                <a:gd name="T5" fmla="*/ 0 h 335"/>
                <a:gd name="T6" fmla="*/ 0 w 281"/>
                <a:gd name="T7" fmla="*/ 90 h 335"/>
                <a:gd name="T8" fmla="*/ 281 w 281"/>
                <a:gd name="T9" fmla="*/ 335 h 335"/>
                <a:gd name="T10" fmla="*/ 281 w 281"/>
                <a:gd name="T11" fmla="*/ 335 h 33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81" h="335">
                  <a:moveTo>
                    <a:pt x="281" y="335"/>
                  </a:moveTo>
                  <a:lnTo>
                    <a:pt x="281" y="173"/>
                  </a:lnTo>
                  <a:lnTo>
                    <a:pt x="96" y="0"/>
                  </a:lnTo>
                  <a:lnTo>
                    <a:pt x="0" y="90"/>
                  </a:lnTo>
                  <a:lnTo>
                    <a:pt x="281" y="33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kumimoji="1" lang="ja-JP" altLang="en-US" sz="2000">
                <a:solidFill>
                  <a:srgbClr val="FFFFFF"/>
                </a:solidFill>
              </a:endParaRPr>
            </a:p>
          </p:txBody>
        </p:sp>
        <p:sp>
          <p:nvSpPr>
            <p:cNvPr id="12308" name="Freeform 20"/>
            <p:cNvSpPr>
              <a:spLocks/>
            </p:cNvSpPr>
            <p:nvPr/>
          </p:nvSpPr>
          <p:spPr bwMode="hidden">
            <a:xfrm>
              <a:off x="2454" y="0"/>
              <a:ext cx="3119" cy="2678"/>
            </a:xfrm>
            <a:custGeom>
              <a:avLst/>
              <a:gdLst>
                <a:gd name="T0" fmla="*/ 0 w 3122"/>
                <a:gd name="T1" fmla="*/ 0 h 2680"/>
                <a:gd name="T2" fmla="*/ 3026 w 3122"/>
                <a:gd name="T3" fmla="*/ 2680 h 2680"/>
                <a:gd name="T4" fmla="*/ 3122 w 3122"/>
                <a:gd name="T5" fmla="*/ 2590 h 2680"/>
                <a:gd name="T6" fmla="*/ 383 w 3122"/>
                <a:gd name="T7" fmla="*/ 0 h 2680"/>
                <a:gd name="T8" fmla="*/ 0 w 3122"/>
                <a:gd name="T9" fmla="*/ 0 h 2680"/>
                <a:gd name="T10" fmla="*/ 0 w 3122"/>
                <a:gd name="T11" fmla="*/ 0 h 2680"/>
              </a:gdLst>
              <a:ahLst/>
              <a:cxnLst>
                <a:cxn ang="0">
                  <a:pos x="T0" y="T1"/>
                </a:cxn>
                <a:cxn ang="0">
                  <a:pos x="T2" y="T3"/>
                </a:cxn>
                <a:cxn ang="0">
                  <a:pos x="T4" y="T5"/>
                </a:cxn>
                <a:cxn ang="0">
                  <a:pos x="T6" y="T7"/>
                </a:cxn>
                <a:cxn ang="0">
                  <a:pos x="T8" y="T9"/>
                </a:cxn>
                <a:cxn ang="0">
                  <a:pos x="T10" y="T11"/>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a:noFill/>
            </a:ln>
            <a:extLst/>
          </p:spPr>
          <p:txBody>
            <a:bodyPr/>
            <a:lstStyle/>
            <a:p>
              <a:pPr fontAlgn="base">
                <a:spcBef>
                  <a:spcPct val="0"/>
                </a:spcBef>
                <a:spcAft>
                  <a:spcPct val="0"/>
                </a:spcAft>
                <a:defRPr/>
              </a:pPr>
              <a:endParaRPr kumimoji="1" lang="ja-JP" altLang="en-US" dirty="0">
                <a:solidFill>
                  <a:srgbClr val="FFFFFF"/>
                </a:solidFill>
              </a:endParaRPr>
            </a:p>
          </p:txBody>
        </p:sp>
        <p:sp>
          <p:nvSpPr>
            <p:cNvPr id="1050" name="Freeform 21"/>
            <p:cNvSpPr>
              <a:spLocks/>
            </p:cNvSpPr>
            <p:nvPr/>
          </p:nvSpPr>
          <p:spPr bwMode="hidden">
            <a:xfrm>
              <a:off x="5626" y="2534"/>
              <a:ext cx="132" cy="132"/>
            </a:xfrm>
            <a:custGeom>
              <a:avLst/>
              <a:gdLst>
                <a:gd name="T0" fmla="*/ 132 w 132"/>
                <a:gd name="T1" fmla="*/ 132 h 132"/>
                <a:gd name="T2" fmla="*/ 0 w 132"/>
                <a:gd name="T3" fmla="*/ 0 h 132"/>
                <a:gd name="T4" fmla="*/ 0 w 132"/>
                <a:gd name="T5" fmla="*/ 0 h 132"/>
                <a:gd name="T6" fmla="*/ 132 w 132"/>
                <a:gd name="T7" fmla="*/ 132 h 132"/>
                <a:gd name="T8" fmla="*/ 132 w 132"/>
                <a:gd name="T9" fmla="*/ 132 h 1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2" h="132">
                  <a:moveTo>
                    <a:pt x="132" y="132"/>
                  </a:moveTo>
                  <a:lnTo>
                    <a:pt x="0" y="0"/>
                  </a:lnTo>
                  <a:lnTo>
                    <a:pt x="132" y="132"/>
                  </a:lnTo>
                  <a:close/>
                </a:path>
              </a:pathLst>
            </a:custGeom>
            <a:solidFill>
              <a:srgbClr val="FF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kumimoji="1" lang="ja-JP" altLang="en-US" sz="2000">
                <a:solidFill>
                  <a:srgbClr val="FFFFFF"/>
                </a:solidFill>
              </a:endParaRPr>
            </a:p>
          </p:txBody>
        </p:sp>
        <p:sp>
          <p:nvSpPr>
            <p:cNvPr id="12310" name="Freeform 22"/>
            <p:cNvSpPr>
              <a:spLocks/>
            </p:cNvSpPr>
            <p:nvPr/>
          </p:nvSpPr>
          <p:spPr bwMode="hidden">
            <a:xfrm>
              <a:off x="3112" y="0"/>
              <a:ext cx="2514" cy="2534"/>
            </a:xfrm>
            <a:custGeom>
              <a:avLst/>
              <a:gdLst>
                <a:gd name="T0" fmla="*/ 0 w 2517"/>
                <a:gd name="T1" fmla="*/ 0 h 2536"/>
                <a:gd name="T2" fmla="*/ 2517 w 2517"/>
                <a:gd name="T3" fmla="*/ 2536 h 2536"/>
                <a:gd name="T4" fmla="*/ 2517 w 2517"/>
                <a:gd name="T5" fmla="*/ 2536 h 2536"/>
                <a:gd name="T6" fmla="*/ 66 w 2517"/>
                <a:gd name="T7" fmla="*/ 0 h 2536"/>
                <a:gd name="T8" fmla="*/ 0 w 2517"/>
                <a:gd name="T9" fmla="*/ 0 h 2536"/>
                <a:gd name="T10" fmla="*/ 0 w 2517"/>
                <a:gd name="T11" fmla="*/ 0 h 2536"/>
              </a:gdLst>
              <a:ahLst/>
              <a:cxnLst>
                <a:cxn ang="0">
                  <a:pos x="T0" y="T1"/>
                </a:cxn>
                <a:cxn ang="0">
                  <a:pos x="T2" y="T3"/>
                </a:cxn>
                <a:cxn ang="0">
                  <a:pos x="T4" y="T5"/>
                </a:cxn>
                <a:cxn ang="0">
                  <a:pos x="T6" y="T7"/>
                </a:cxn>
                <a:cxn ang="0">
                  <a:pos x="T8" y="T9"/>
                </a:cxn>
                <a:cxn ang="0">
                  <a:pos x="T10" y="T11"/>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a:noFill/>
            </a:ln>
            <a:extLst/>
          </p:spPr>
          <p:txBody>
            <a:bodyPr/>
            <a:lstStyle/>
            <a:p>
              <a:pPr fontAlgn="base">
                <a:spcBef>
                  <a:spcPct val="0"/>
                </a:spcBef>
                <a:spcAft>
                  <a:spcPct val="0"/>
                </a:spcAft>
                <a:defRPr/>
              </a:pPr>
              <a:endParaRPr kumimoji="1" lang="ja-JP" altLang="en-US" dirty="0">
                <a:solidFill>
                  <a:srgbClr val="FFFFFF"/>
                </a:solidFill>
              </a:endParaRPr>
            </a:p>
          </p:txBody>
        </p:sp>
        <p:sp>
          <p:nvSpPr>
            <p:cNvPr id="12311" name="Freeform 23"/>
            <p:cNvSpPr>
              <a:spLocks/>
            </p:cNvSpPr>
            <p:nvPr/>
          </p:nvSpPr>
          <p:spPr bwMode="hidden">
            <a:xfrm>
              <a:off x="3488" y="0"/>
              <a:ext cx="2198" cy="2480"/>
            </a:xfrm>
            <a:custGeom>
              <a:avLst/>
              <a:gdLst>
                <a:gd name="T0" fmla="*/ 0 w 2200"/>
                <a:gd name="T1" fmla="*/ 0 h 2482"/>
                <a:gd name="T2" fmla="*/ 2188 w 2200"/>
                <a:gd name="T3" fmla="*/ 2482 h 2482"/>
                <a:gd name="T4" fmla="*/ 2200 w 2200"/>
                <a:gd name="T5" fmla="*/ 2476 h 2482"/>
                <a:gd name="T6" fmla="*/ 317 w 2200"/>
                <a:gd name="T7" fmla="*/ 0 h 2482"/>
                <a:gd name="T8" fmla="*/ 0 w 2200"/>
                <a:gd name="T9" fmla="*/ 0 h 2482"/>
                <a:gd name="T10" fmla="*/ 0 w 2200"/>
                <a:gd name="T11" fmla="*/ 0 h 2482"/>
              </a:gdLst>
              <a:ahLst/>
              <a:cxnLst>
                <a:cxn ang="0">
                  <a:pos x="T0" y="T1"/>
                </a:cxn>
                <a:cxn ang="0">
                  <a:pos x="T2" y="T3"/>
                </a:cxn>
                <a:cxn ang="0">
                  <a:pos x="T4" y="T5"/>
                </a:cxn>
                <a:cxn ang="0">
                  <a:pos x="T6" y="T7"/>
                </a:cxn>
                <a:cxn ang="0">
                  <a:pos x="T8" y="T9"/>
                </a:cxn>
                <a:cxn ang="0">
                  <a:pos x="T10" y="T11"/>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a:noFill/>
            </a:ln>
            <a:effectLst/>
            <a:extLst/>
          </p:spPr>
          <p:txBody>
            <a:bodyPr/>
            <a:lstStyle/>
            <a:p>
              <a:pPr fontAlgn="base">
                <a:spcBef>
                  <a:spcPct val="0"/>
                </a:spcBef>
                <a:spcAft>
                  <a:spcPct val="0"/>
                </a:spcAft>
                <a:defRPr/>
              </a:pPr>
              <a:endParaRPr kumimoji="1" lang="ja-JP" altLang="en-US" dirty="0">
                <a:solidFill>
                  <a:srgbClr val="FFFFFF"/>
                </a:solidFill>
              </a:endParaRPr>
            </a:p>
          </p:txBody>
        </p:sp>
        <p:sp>
          <p:nvSpPr>
            <p:cNvPr id="12312" name="Freeform 24"/>
            <p:cNvSpPr>
              <a:spLocks/>
            </p:cNvSpPr>
            <p:nvPr/>
          </p:nvSpPr>
          <p:spPr bwMode="hidden">
            <a:xfrm>
              <a:off x="5674" y="2474"/>
              <a:ext cx="84" cy="96"/>
            </a:xfrm>
            <a:custGeom>
              <a:avLst/>
              <a:gdLst>
                <a:gd name="T0" fmla="*/ 84 w 84"/>
                <a:gd name="T1" fmla="*/ 96 h 96"/>
                <a:gd name="T2" fmla="*/ 84 w 84"/>
                <a:gd name="T3" fmla="*/ 90 h 96"/>
                <a:gd name="T4" fmla="*/ 12 w 84"/>
                <a:gd name="T5" fmla="*/ 0 h 96"/>
                <a:gd name="T6" fmla="*/ 0 w 84"/>
                <a:gd name="T7" fmla="*/ 6 h 96"/>
                <a:gd name="T8" fmla="*/ 84 w 84"/>
                <a:gd name="T9" fmla="*/ 96 h 96"/>
                <a:gd name="T10" fmla="*/ 84 w 84"/>
                <a:gd name="T11" fmla="*/ 96 h 96"/>
              </a:gdLst>
              <a:ahLst/>
              <a:cxnLst>
                <a:cxn ang="0">
                  <a:pos x="T0" y="T1"/>
                </a:cxn>
                <a:cxn ang="0">
                  <a:pos x="T2" y="T3"/>
                </a:cxn>
                <a:cxn ang="0">
                  <a:pos x="T4" y="T5"/>
                </a:cxn>
                <a:cxn ang="0">
                  <a:pos x="T6" y="T7"/>
                </a:cxn>
                <a:cxn ang="0">
                  <a:pos x="T8" y="T9"/>
                </a:cxn>
                <a:cxn ang="0">
                  <a:pos x="T10" y="T11"/>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a:noFill/>
            </a:ln>
            <a:extLst/>
          </p:spPr>
          <p:txBody>
            <a:bodyPr/>
            <a:lstStyle/>
            <a:p>
              <a:pPr fontAlgn="base">
                <a:spcBef>
                  <a:spcPct val="0"/>
                </a:spcBef>
                <a:spcAft>
                  <a:spcPct val="0"/>
                </a:spcAft>
                <a:defRPr/>
              </a:pPr>
              <a:endParaRPr kumimoji="1" lang="ja-JP" altLang="en-US" dirty="0">
                <a:solidFill>
                  <a:srgbClr val="FFFFFF"/>
                </a:solidFill>
              </a:endParaRPr>
            </a:p>
          </p:txBody>
        </p:sp>
        <p:sp>
          <p:nvSpPr>
            <p:cNvPr id="1054" name="Freeform 25"/>
            <p:cNvSpPr>
              <a:spLocks/>
            </p:cNvSpPr>
            <p:nvPr/>
          </p:nvSpPr>
          <p:spPr bwMode="hidden">
            <a:xfrm>
              <a:off x="5603" y="850"/>
              <a:ext cx="155" cy="516"/>
            </a:xfrm>
            <a:custGeom>
              <a:avLst/>
              <a:gdLst>
                <a:gd name="T0" fmla="*/ 155 w 155"/>
                <a:gd name="T1" fmla="*/ 516 h 516"/>
                <a:gd name="T2" fmla="*/ 155 w 155"/>
                <a:gd name="T3" fmla="*/ 204 h 516"/>
                <a:gd name="T4" fmla="*/ 77 w 155"/>
                <a:gd name="T5" fmla="*/ 0 h 516"/>
                <a:gd name="T6" fmla="*/ 0 w 155"/>
                <a:gd name="T7" fmla="*/ 192 h 516"/>
                <a:gd name="T8" fmla="*/ 155 w 155"/>
                <a:gd name="T9" fmla="*/ 516 h 516"/>
                <a:gd name="T10" fmla="*/ 155 w 155"/>
                <a:gd name="T11" fmla="*/ 516 h 5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5" h="516">
                  <a:moveTo>
                    <a:pt x="155" y="516"/>
                  </a:moveTo>
                  <a:lnTo>
                    <a:pt x="155" y="204"/>
                  </a:lnTo>
                  <a:lnTo>
                    <a:pt x="77" y="0"/>
                  </a:lnTo>
                  <a:lnTo>
                    <a:pt x="0" y="192"/>
                  </a:lnTo>
                  <a:lnTo>
                    <a:pt x="155" y="51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kumimoji="1" lang="ja-JP" altLang="en-US" sz="2000">
                <a:solidFill>
                  <a:srgbClr val="FFFFFF"/>
                </a:solidFill>
              </a:endParaRPr>
            </a:p>
          </p:txBody>
        </p:sp>
        <p:sp>
          <p:nvSpPr>
            <p:cNvPr id="12314" name="Freeform 26"/>
            <p:cNvSpPr>
              <a:spLocks/>
            </p:cNvSpPr>
            <p:nvPr/>
          </p:nvSpPr>
          <p:spPr bwMode="hidden">
            <a:xfrm>
              <a:off x="5107" y="0"/>
              <a:ext cx="573" cy="1042"/>
            </a:xfrm>
            <a:custGeom>
              <a:avLst/>
              <a:gdLst>
                <a:gd name="T0" fmla="*/ 0 w 574"/>
                <a:gd name="T1" fmla="*/ 0 h 1043"/>
                <a:gd name="T2" fmla="*/ 497 w 574"/>
                <a:gd name="T3" fmla="*/ 1043 h 1043"/>
                <a:gd name="T4" fmla="*/ 574 w 574"/>
                <a:gd name="T5" fmla="*/ 851 h 1043"/>
                <a:gd name="T6" fmla="*/ 251 w 574"/>
                <a:gd name="T7" fmla="*/ 0 h 1043"/>
                <a:gd name="T8" fmla="*/ 0 w 574"/>
                <a:gd name="T9" fmla="*/ 0 h 1043"/>
                <a:gd name="T10" fmla="*/ 0 w 574"/>
                <a:gd name="T11" fmla="*/ 0 h 1043"/>
              </a:gdLst>
              <a:ahLst/>
              <a:cxnLst>
                <a:cxn ang="0">
                  <a:pos x="T0" y="T1"/>
                </a:cxn>
                <a:cxn ang="0">
                  <a:pos x="T2" y="T3"/>
                </a:cxn>
                <a:cxn ang="0">
                  <a:pos x="T4" y="T5"/>
                </a:cxn>
                <a:cxn ang="0">
                  <a:pos x="T6" y="T7"/>
                </a:cxn>
                <a:cxn ang="0">
                  <a:pos x="T8" y="T9"/>
                </a:cxn>
                <a:cxn ang="0">
                  <a:pos x="T10" y="T11"/>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a:noFill/>
            </a:ln>
            <a:extLst/>
          </p:spPr>
          <p:txBody>
            <a:bodyPr/>
            <a:lstStyle/>
            <a:p>
              <a:pPr fontAlgn="base">
                <a:spcBef>
                  <a:spcPct val="0"/>
                </a:spcBef>
                <a:spcAft>
                  <a:spcPct val="0"/>
                </a:spcAft>
                <a:defRPr/>
              </a:pPr>
              <a:endParaRPr kumimoji="1" lang="ja-JP" altLang="en-US" dirty="0">
                <a:solidFill>
                  <a:srgbClr val="FFFFFF"/>
                </a:solidFill>
              </a:endParaRPr>
            </a:p>
          </p:txBody>
        </p:sp>
        <p:sp>
          <p:nvSpPr>
            <p:cNvPr id="12315" name="Freeform 27"/>
            <p:cNvSpPr>
              <a:spLocks/>
            </p:cNvSpPr>
            <p:nvPr/>
          </p:nvSpPr>
          <p:spPr bwMode="hidden">
            <a:xfrm>
              <a:off x="5411" y="0"/>
              <a:ext cx="341" cy="796"/>
            </a:xfrm>
            <a:custGeom>
              <a:avLst/>
              <a:gdLst>
                <a:gd name="T0" fmla="*/ 144 w 341"/>
                <a:gd name="T1" fmla="*/ 0 h 797"/>
                <a:gd name="T2" fmla="*/ 0 w 341"/>
                <a:gd name="T3" fmla="*/ 0 h 797"/>
                <a:gd name="T4" fmla="*/ 287 w 341"/>
                <a:gd name="T5" fmla="*/ 797 h 797"/>
                <a:gd name="T6" fmla="*/ 341 w 341"/>
                <a:gd name="T7" fmla="*/ 653 h 797"/>
                <a:gd name="T8" fmla="*/ 144 w 341"/>
                <a:gd name="T9" fmla="*/ 0 h 797"/>
                <a:gd name="T10" fmla="*/ 144 w 341"/>
                <a:gd name="T11" fmla="*/ 0 h 797"/>
              </a:gdLst>
              <a:ahLst/>
              <a:cxnLst>
                <a:cxn ang="0">
                  <a:pos x="T0" y="T1"/>
                </a:cxn>
                <a:cxn ang="0">
                  <a:pos x="T2" y="T3"/>
                </a:cxn>
                <a:cxn ang="0">
                  <a:pos x="T4" y="T5"/>
                </a:cxn>
                <a:cxn ang="0">
                  <a:pos x="T6" y="T7"/>
                </a:cxn>
                <a:cxn ang="0">
                  <a:pos x="T8" y="T9"/>
                </a:cxn>
                <a:cxn ang="0">
                  <a:pos x="T10" y="T11"/>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a:noFill/>
            </a:ln>
            <a:extLst/>
          </p:spPr>
          <p:txBody>
            <a:bodyPr/>
            <a:lstStyle/>
            <a:p>
              <a:pPr fontAlgn="base">
                <a:spcBef>
                  <a:spcPct val="0"/>
                </a:spcBef>
                <a:spcAft>
                  <a:spcPct val="0"/>
                </a:spcAft>
                <a:defRPr/>
              </a:pPr>
              <a:endParaRPr kumimoji="1" lang="ja-JP" altLang="en-US" dirty="0">
                <a:solidFill>
                  <a:srgbClr val="FFFFFF"/>
                </a:solidFill>
              </a:endParaRPr>
            </a:p>
          </p:txBody>
        </p:sp>
        <p:sp>
          <p:nvSpPr>
            <p:cNvPr id="1057" name="Freeform 28"/>
            <p:cNvSpPr>
              <a:spLocks/>
            </p:cNvSpPr>
            <p:nvPr/>
          </p:nvSpPr>
          <p:spPr bwMode="hidden">
            <a:xfrm>
              <a:off x="5698" y="653"/>
              <a:ext cx="60" cy="311"/>
            </a:xfrm>
            <a:custGeom>
              <a:avLst/>
              <a:gdLst>
                <a:gd name="T0" fmla="*/ 0 w 60"/>
                <a:gd name="T1" fmla="*/ 144 h 312"/>
                <a:gd name="T2" fmla="*/ 60 w 60"/>
                <a:gd name="T3" fmla="*/ 309 h 312"/>
                <a:gd name="T4" fmla="*/ 60 w 60"/>
                <a:gd name="T5" fmla="*/ 6 h 312"/>
                <a:gd name="T6" fmla="*/ 54 w 60"/>
                <a:gd name="T7" fmla="*/ 0 h 312"/>
                <a:gd name="T8" fmla="*/ 0 w 60"/>
                <a:gd name="T9" fmla="*/ 144 h 312"/>
                <a:gd name="T10" fmla="*/ 0 w 60"/>
                <a:gd name="T11" fmla="*/ 144 h 3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 h="312">
                  <a:moveTo>
                    <a:pt x="0" y="144"/>
                  </a:moveTo>
                  <a:lnTo>
                    <a:pt x="60" y="312"/>
                  </a:lnTo>
                  <a:lnTo>
                    <a:pt x="60" y="6"/>
                  </a:lnTo>
                  <a:lnTo>
                    <a:pt x="54" y="0"/>
                  </a:lnTo>
                  <a:lnTo>
                    <a:pt x="0" y="14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kumimoji="1" lang="ja-JP" altLang="en-US" sz="2000">
                <a:solidFill>
                  <a:srgbClr val="FFFFFF"/>
                </a:solidFill>
              </a:endParaRPr>
            </a:p>
          </p:txBody>
        </p:sp>
        <p:sp>
          <p:nvSpPr>
            <p:cNvPr id="12317" name="Freeform 29"/>
            <p:cNvSpPr>
              <a:spLocks/>
            </p:cNvSpPr>
            <p:nvPr/>
          </p:nvSpPr>
          <p:spPr bwMode="hidden">
            <a:xfrm>
              <a:off x="2" y="1601"/>
              <a:ext cx="5752" cy="1864"/>
            </a:xfrm>
            <a:custGeom>
              <a:avLst/>
              <a:gdLst>
                <a:gd name="T0" fmla="*/ 0 w 5740"/>
                <a:gd name="T1" fmla="*/ 371 h 1864"/>
                <a:gd name="T2" fmla="*/ 5740 w 5740"/>
                <a:gd name="T3" fmla="*/ 1864 h 1864"/>
                <a:gd name="T4" fmla="*/ 5740 w 5740"/>
                <a:gd name="T5" fmla="*/ 1834 h 1864"/>
                <a:gd name="T6" fmla="*/ 0 w 5740"/>
                <a:gd name="T7" fmla="*/ 0 h 1864"/>
                <a:gd name="T8" fmla="*/ 0 w 5740"/>
                <a:gd name="T9" fmla="*/ 371 h 1864"/>
                <a:gd name="T10" fmla="*/ 0 w 5740"/>
                <a:gd name="T11" fmla="*/ 371 h 1864"/>
              </a:gdLst>
              <a:ahLst/>
              <a:cxnLst>
                <a:cxn ang="0">
                  <a:pos x="T0" y="T1"/>
                </a:cxn>
                <a:cxn ang="0">
                  <a:pos x="T2" y="T3"/>
                </a:cxn>
                <a:cxn ang="0">
                  <a:pos x="T4" y="T5"/>
                </a:cxn>
                <a:cxn ang="0">
                  <a:pos x="T6" y="T7"/>
                </a:cxn>
                <a:cxn ang="0">
                  <a:pos x="T8" y="T9"/>
                </a:cxn>
                <a:cxn ang="0">
                  <a:pos x="T10" y="T1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a:noFill/>
            </a:ln>
            <a:extLst/>
          </p:spPr>
          <p:txBody>
            <a:bodyPr/>
            <a:lstStyle/>
            <a:p>
              <a:pPr fontAlgn="base">
                <a:spcBef>
                  <a:spcPct val="0"/>
                </a:spcBef>
                <a:spcAft>
                  <a:spcPct val="0"/>
                </a:spcAft>
                <a:defRPr/>
              </a:pPr>
              <a:endParaRPr kumimoji="1" lang="ja-JP" altLang="en-US" dirty="0">
                <a:solidFill>
                  <a:srgbClr val="FFFFFF"/>
                </a:solidFill>
              </a:endParaRPr>
            </a:p>
          </p:txBody>
        </p:sp>
        <p:sp>
          <p:nvSpPr>
            <p:cNvPr id="1059" name="Freeform 30"/>
            <p:cNvSpPr>
              <a:spLocks/>
            </p:cNvSpPr>
            <p:nvPr/>
          </p:nvSpPr>
          <p:spPr bwMode="hidden">
            <a:xfrm>
              <a:off x="5754" y="3483"/>
              <a:ext cx="6" cy="6"/>
            </a:xfrm>
            <a:custGeom>
              <a:avLst/>
              <a:gdLst>
                <a:gd name="T0" fmla="*/ 6 w 6"/>
                <a:gd name="T1" fmla="*/ 6 h 6"/>
                <a:gd name="T2" fmla="*/ 0 w 6"/>
                <a:gd name="T3" fmla="*/ 0 h 6"/>
                <a:gd name="T4" fmla="*/ 0 w 6"/>
                <a:gd name="T5" fmla="*/ 6 h 6"/>
                <a:gd name="T6" fmla="*/ 6 w 6"/>
                <a:gd name="T7" fmla="*/ 6 h 6"/>
                <a:gd name="T8" fmla="*/ 6 w 6"/>
                <a:gd name="T9" fmla="*/ 6 h 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6">
                  <a:moveTo>
                    <a:pt x="6" y="6"/>
                  </a:moveTo>
                  <a:lnTo>
                    <a:pt x="0" y="0"/>
                  </a:lnTo>
                  <a:lnTo>
                    <a:pt x="0" y="6"/>
                  </a:lnTo>
                  <a:lnTo>
                    <a:pt x="6" y="6"/>
                  </a:lnTo>
                  <a:close/>
                </a:path>
              </a:pathLst>
            </a:custGeom>
            <a:solidFill>
              <a:srgbClr val="18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kumimoji="1" lang="ja-JP" altLang="en-US" sz="2000">
                <a:solidFill>
                  <a:srgbClr val="FFFFFF"/>
                </a:solidFill>
              </a:endParaRPr>
            </a:p>
          </p:txBody>
        </p:sp>
        <p:sp>
          <p:nvSpPr>
            <p:cNvPr id="12319" name="Freeform 31"/>
            <p:cNvSpPr>
              <a:spLocks/>
            </p:cNvSpPr>
            <p:nvPr/>
          </p:nvSpPr>
          <p:spPr bwMode="hidden">
            <a:xfrm>
              <a:off x="2" y="2152"/>
              <a:ext cx="5752" cy="1337"/>
            </a:xfrm>
            <a:custGeom>
              <a:avLst/>
              <a:gdLst>
                <a:gd name="T0" fmla="*/ 0 w 5740"/>
                <a:gd name="T1" fmla="*/ 366 h 1337"/>
                <a:gd name="T2" fmla="*/ 5740 w 5740"/>
                <a:gd name="T3" fmla="*/ 1337 h 1337"/>
                <a:gd name="T4" fmla="*/ 5740 w 5740"/>
                <a:gd name="T5" fmla="*/ 1331 h 1337"/>
                <a:gd name="T6" fmla="*/ 0 w 5740"/>
                <a:gd name="T7" fmla="*/ 0 h 1337"/>
                <a:gd name="T8" fmla="*/ 0 w 5740"/>
                <a:gd name="T9" fmla="*/ 366 h 1337"/>
                <a:gd name="T10" fmla="*/ 0 w 5740"/>
                <a:gd name="T11" fmla="*/ 366 h 1337"/>
              </a:gdLst>
              <a:ahLst/>
              <a:cxnLst>
                <a:cxn ang="0">
                  <a:pos x="T0" y="T1"/>
                </a:cxn>
                <a:cxn ang="0">
                  <a:pos x="T2" y="T3"/>
                </a:cxn>
                <a:cxn ang="0">
                  <a:pos x="T4" y="T5"/>
                </a:cxn>
                <a:cxn ang="0">
                  <a:pos x="T6" y="T7"/>
                </a:cxn>
                <a:cxn ang="0">
                  <a:pos x="T8" y="T9"/>
                </a:cxn>
                <a:cxn ang="0">
                  <a:pos x="T10" y="T11"/>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a:noFill/>
            </a:ln>
            <a:extLst/>
          </p:spPr>
          <p:txBody>
            <a:bodyPr/>
            <a:lstStyle/>
            <a:p>
              <a:pPr fontAlgn="base">
                <a:spcBef>
                  <a:spcPct val="0"/>
                </a:spcBef>
                <a:spcAft>
                  <a:spcPct val="0"/>
                </a:spcAft>
                <a:defRPr/>
              </a:pPr>
              <a:endParaRPr kumimoji="1" lang="ja-JP" altLang="en-US" dirty="0">
                <a:solidFill>
                  <a:srgbClr val="FFFFFF"/>
                </a:solidFill>
              </a:endParaRPr>
            </a:p>
          </p:txBody>
        </p:sp>
        <p:sp>
          <p:nvSpPr>
            <p:cNvPr id="12320" name="Freeform 32"/>
            <p:cNvSpPr>
              <a:spLocks/>
            </p:cNvSpPr>
            <p:nvPr/>
          </p:nvSpPr>
          <p:spPr bwMode="hidden">
            <a:xfrm>
              <a:off x="2" y="3177"/>
              <a:ext cx="5752" cy="414"/>
            </a:xfrm>
            <a:custGeom>
              <a:avLst/>
              <a:gdLst>
                <a:gd name="T0" fmla="*/ 0 w 5740"/>
                <a:gd name="T1" fmla="*/ 48 h 414"/>
                <a:gd name="T2" fmla="*/ 5740 w 5740"/>
                <a:gd name="T3" fmla="*/ 414 h 414"/>
                <a:gd name="T4" fmla="*/ 5740 w 5740"/>
                <a:gd name="T5" fmla="*/ 402 h 414"/>
                <a:gd name="T6" fmla="*/ 0 w 5740"/>
                <a:gd name="T7" fmla="*/ 0 h 414"/>
                <a:gd name="T8" fmla="*/ 0 w 5740"/>
                <a:gd name="T9" fmla="*/ 48 h 414"/>
                <a:gd name="T10" fmla="*/ 0 w 5740"/>
                <a:gd name="T11" fmla="*/ 48 h 414"/>
              </a:gdLst>
              <a:ahLst/>
              <a:cxnLst>
                <a:cxn ang="0">
                  <a:pos x="T0" y="T1"/>
                </a:cxn>
                <a:cxn ang="0">
                  <a:pos x="T2" y="T3"/>
                </a:cxn>
                <a:cxn ang="0">
                  <a:pos x="T4" y="T5"/>
                </a:cxn>
                <a:cxn ang="0">
                  <a:pos x="T6" y="T7"/>
                </a:cxn>
                <a:cxn ang="0">
                  <a:pos x="T8" y="T9"/>
                </a:cxn>
                <a:cxn ang="0">
                  <a:pos x="T10" y="T11"/>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a:noFill/>
            </a:ln>
            <a:extLst/>
          </p:spPr>
          <p:txBody>
            <a:bodyPr/>
            <a:lstStyle/>
            <a:p>
              <a:pPr fontAlgn="base">
                <a:spcBef>
                  <a:spcPct val="0"/>
                </a:spcBef>
                <a:spcAft>
                  <a:spcPct val="0"/>
                </a:spcAft>
                <a:defRPr/>
              </a:pPr>
              <a:endParaRPr kumimoji="1" lang="ja-JP" altLang="en-US" dirty="0">
                <a:solidFill>
                  <a:srgbClr val="FFFFFF"/>
                </a:solidFill>
              </a:endParaRPr>
            </a:p>
          </p:txBody>
        </p:sp>
        <p:sp>
          <p:nvSpPr>
            <p:cNvPr id="12321" name="Freeform 33"/>
            <p:cNvSpPr>
              <a:spLocks/>
            </p:cNvSpPr>
            <p:nvPr/>
          </p:nvSpPr>
          <p:spPr bwMode="hidden">
            <a:xfrm>
              <a:off x="1297" y="0"/>
              <a:ext cx="4457" cy="3177"/>
            </a:xfrm>
            <a:custGeom>
              <a:avLst/>
              <a:gdLst>
                <a:gd name="T0" fmla="*/ 0 w 4448"/>
                <a:gd name="T1" fmla="*/ 0 h 3177"/>
                <a:gd name="T2" fmla="*/ 4448 w 4448"/>
                <a:gd name="T3" fmla="*/ 3177 h 3177"/>
                <a:gd name="T4" fmla="*/ 4448 w 4448"/>
                <a:gd name="T5" fmla="*/ 3153 h 3177"/>
                <a:gd name="T6" fmla="*/ 125 w 4448"/>
                <a:gd name="T7" fmla="*/ 0 h 3177"/>
                <a:gd name="T8" fmla="*/ 0 w 4448"/>
                <a:gd name="T9" fmla="*/ 0 h 3177"/>
                <a:gd name="T10" fmla="*/ 0 w 4448"/>
                <a:gd name="T11" fmla="*/ 0 h 3177"/>
              </a:gdLst>
              <a:ahLst/>
              <a:cxnLst>
                <a:cxn ang="0">
                  <a:pos x="T0" y="T1"/>
                </a:cxn>
                <a:cxn ang="0">
                  <a:pos x="T2" y="T3"/>
                </a:cxn>
                <a:cxn ang="0">
                  <a:pos x="T4" y="T5"/>
                </a:cxn>
                <a:cxn ang="0">
                  <a:pos x="T6" y="T7"/>
                </a:cxn>
                <a:cxn ang="0">
                  <a:pos x="T8" y="T9"/>
                </a:cxn>
                <a:cxn ang="0">
                  <a:pos x="T10" y="T11"/>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a:noFill/>
            </a:ln>
            <a:extLst/>
          </p:spPr>
          <p:txBody>
            <a:bodyPr/>
            <a:lstStyle/>
            <a:p>
              <a:pPr fontAlgn="base">
                <a:spcBef>
                  <a:spcPct val="0"/>
                </a:spcBef>
                <a:spcAft>
                  <a:spcPct val="0"/>
                </a:spcAft>
                <a:defRPr/>
              </a:pPr>
              <a:endParaRPr kumimoji="1" lang="ja-JP" altLang="en-US" dirty="0">
                <a:solidFill>
                  <a:srgbClr val="FFFFFF"/>
                </a:solidFill>
              </a:endParaRPr>
            </a:p>
          </p:txBody>
        </p:sp>
        <p:sp>
          <p:nvSpPr>
            <p:cNvPr id="12322" name="Freeform 34"/>
            <p:cNvSpPr>
              <a:spLocks/>
            </p:cNvSpPr>
            <p:nvPr/>
          </p:nvSpPr>
          <p:spPr bwMode="hidden">
            <a:xfrm>
              <a:off x="3321" y="0"/>
              <a:ext cx="2433" cy="2614"/>
            </a:xfrm>
            <a:custGeom>
              <a:avLst/>
              <a:gdLst>
                <a:gd name="T0" fmla="*/ 0 w 2428"/>
                <a:gd name="T1" fmla="*/ 0 h 2614"/>
                <a:gd name="T2" fmla="*/ 2428 w 2428"/>
                <a:gd name="T3" fmla="*/ 2614 h 2614"/>
                <a:gd name="T4" fmla="*/ 2428 w 2428"/>
                <a:gd name="T5" fmla="*/ 2608 h 2614"/>
                <a:gd name="T6" fmla="*/ 66 w 2428"/>
                <a:gd name="T7" fmla="*/ 0 h 2614"/>
                <a:gd name="T8" fmla="*/ 0 w 2428"/>
                <a:gd name="T9" fmla="*/ 0 h 2614"/>
                <a:gd name="T10" fmla="*/ 0 w 2428"/>
                <a:gd name="T11" fmla="*/ 0 h 2614"/>
              </a:gdLst>
              <a:ahLst/>
              <a:cxnLst>
                <a:cxn ang="0">
                  <a:pos x="T0" y="T1"/>
                </a:cxn>
                <a:cxn ang="0">
                  <a:pos x="T2" y="T3"/>
                </a:cxn>
                <a:cxn ang="0">
                  <a:pos x="T4" y="T5"/>
                </a:cxn>
                <a:cxn ang="0">
                  <a:pos x="T6" y="T7"/>
                </a:cxn>
                <a:cxn ang="0">
                  <a:pos x="T8" y="T9"/>
                </a:cxn>
                <a:cxn ang="0">
                  <a:pos x="T10" y="T11"/>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a:noFill/>
            </a:ln>
            <a:extLst/>
          </p:spPr>
          <p:txBody>
            <a:bodyPr/>
            <a:lstStyle/>
            <a:p>
              <a:pPr fontAlgn="base">
                <a:spcBef>
                  <a:spcPct val="0"/>
                </a:spcBef>
                <a:spcAft>
                  <a:spcPct val="0"/>
                </a:spcAft>
                <a:defRPr/>
              </a:pPr>
              <a:endParaRPr kumimoji="1" lang="ja-JP" altLang="en-US" dirty="0">
                <a:solidFill>
                  <a:srgbClr val="FFFFFF"/>
                </a:solidFill>
              </a:endParaRPr>
            </a:p>
          </p:txBody>
        </p:sp>
        <p:sp>
          <p:nvSpPr>
            <p:cNvPr id="12323" name="Freeform 35"/>
            <p:cNvSpPr>
              <a:spLocks/>
            </p:cNvSpPr>
            <p:nvPr/>
          </p:nvSpPr>
          <p:spPr bwMode="hidden">
            <a:xfrm>
              <a:off x="3950" y="0"/>
              <a:ext cx="1804" cy="2464"/>
            </a:xfrm>
            <a:custGeom>
              <a:avLst/>
              <a:gdLst>
                <a:gd name="T0" fmla="*/ 485 w 1800"/>
                <a:gd name="T1" fmla="*/ 0 h 2464"/>
                <a:gd name="T2" fmla="*/ 0 w 1800"/>
                <a:gd name="T3" fmla="*/ 0 h 2464"/>
                <a:gd name="T4" fmla="*/ 1800 w 1800"/>
                <a:gd name="T5" fmla="*/ 2464 h 2464"/>
                <a:gd name="T6" fmla="*/ 1800 w 1800"/>
                <a:gd name="T7" fmla="*/ 2248 h 2464"/>
                <a:gd name="T8" fmla="*/ 1794 w 1800"/>
                <a:gd name="T9" fmla="*/ 2248 h 2464"/>
                <a:gd name="T10" fmla="*/ 485 w 1800"/>
                <a:gd name="T11" fmla="*/ 0 h 2464"/>
                <a:gd name="T12" fmla="*/ 485 w 1800"/>
                <a:gd name="T13" fmla="*/ 0 h 2464"/>
              </a:gdLst>
              <a:ahLst/>
              <a:cxnLst>
                <a:cxn ang="0">
                  <a:pos x="T0" y="T1"/>
                </a:cxn>
                <a:cxn ang="0">
                  <a:pos x="T2" y="T3"/>
                </a:cxn>
                <a:cxn ang="0">
                  <a:pos x="T4" y="T5"/>
                </a:cxn>
                <a:cxn ang="0">
                  <a:pos x="T6" y="T7"/>
                </a:cxn>
                <a:cxn ang="0">
                  <a:pos x="T8" y="T9"/>
                </a:cxn>
                <a:cxn ang="0">
                  <a:pos x="T10" y="T11"/>
                </a:cxn>
                <a:cxn ang="0">
                  <a:pos x="T12" y="T13"/>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a:noFill/>
            </a:ln>
            <a:extLst/>
          </p:spPr>
          <p:txBody>
            <a:bodyPr/>
            <a:lstStyle/>
            <a:p>
              <a:pPr fontAlgn="base">
                <a:spcBef>
                  <a:spcPct val="0"/>
                </a:spcBef>
                <a:spcAft>
                  <a:spcPct val="0"/>
                </a:spcAft>
                <a:defRPr/>
              </a:pPr>
              <a:endParaRPr kumimoji="1" lang="ja-JP" altLang="en-US" dirty="0">
                <a:solidFill>
                  <a:srgbClr val="FFFFFF"/>
                </a:solidFill>
              </a:endParaRPr>
            </a:p>
          </p:txBody>
        </p:sp>
        <p:sp>
          <p:nvSpPr>
            <p:cNvPr id="12324" name="Freeform 36"/>
            <p:cNvSpPr>
              <a:spLocks/>
            </p:cNvSpPr>
            <p:nvPr/>
          </p:nvSpPr>
          <p:spPr bwMode="hidden">
            <a:xfrm>
              <a:off x="4519" y="0"/>
              <a:ext cx="1235" cy="2074"/>
            </a:xfrm>
            <a:custGeom>
              <a:avLst/>
              <a:gdLst>
                <a:gd name="T0" fmla="*/ 0 w 1232"/>
                <a:gd name="T1" fmla="*/ 0 h 2074"/>
                <a:gd name="T2" fmla="*/ 1232 w 1232"/>
                <a:gd name="T3" fmla="*/ 2074 h 2074"/>
                <a:gd name="T4" fmla="*/ 1232 w 1232"/>
                <a:gd name="T5" fmla="*/ 2038 h 2074"/>
                <a:gd name="T6" fmla="*/ 42 w 1232"/>
                <a:gd name="T7" fmla="*/ 0 h 2074"/>
                <a:gd name="T8" fmla="*/ 0 w 1232"/>
                <a:gd name="T9" fmla="*/ 0 h 2074"/>
                <a:gd name="T10" fmla="*/ 0 w 1232"/>
                <a:gd name="T11" fmla="*/ 0 h 2074"/>
              </a:gdLst>
              <a:ahLst/>
              <a:cxnLst>
                <a:cxn ang="0">
                  <a:pos x="T0" y="T1"/>
                </a:cxn>
                <a:cxn ang="0">
                  <a:pos x="T2" y="T3"/>
                </a:cxn>
                <a:cxn ang="0">
                  <a:pos x="T4" y="T5"/>
                </a:cxn>
                <a:cxn ang="0">
                  <a:pos x="T6" y="T7"/>
                </a:cxn>
                <a:cxn ang="0">
                  <a:pos x="T8" y="T9"/>
                </a:cxn>
                <a:cxn ang="0">
                  <a:pos x="T10" y="T11"/>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a:noFill/>
            </a:ln>
            <a:extLst/>
          </p:spPr>
          <p:txBody>
            <a:bodyPr/>
            <a:lstStyle/>
            <a:p>
              <a:pPr fontAlgn="base">
                <a:spcBef>
                  <a:spcPct val="0"/>
                </a:spcBef>
                <a:spcAft>
                  <a:spcPct val="0"/>
                </a:spcAft>
                <a:defRPr/>
              </a:pPr>
              <a:endParaRPr kumimoji="1" lang="ja-JP" altLang="en-US" dirty="0">
                <a:solidFill>
                  <a:srgbClr val="FFFFFF"/>
                </a:solidFill>
              </a:endParaRPr>
            </a:p>
          </p:txBody>
        </p:sp>
        <p:sp>
          <p:nvSpPr>
            <p:cNvPr id="12325" name="Freeform 37"/>
            <p:cNvSpPr>
              <a:spLocks/>
            </p:cNvSpPr>
            <p:nvPr/>
          </p:nvSpPr>
          <p:spPr bwMode="hidden">
            <a:xfrm>
              <a:off x="4694" y="0"/>
              <a:ext cx="1060" cy="1936"/>
            </a:xfrm>
            <a:custGeom>
              <a:avLst/>
              <a:gdLst>
                <a:gd name="T0" fmla="*/ 0 w 1058"/>
                <a:gd name="T1" fmla="*/ 0 h 1936"/>
                <a:gd name="T2" fmla="*/ 1058 w 1058"/>
                <a:gd name="T3" fmla="*/ 1936 h 1936"/>
                <a:gd name="T4" fmla="*/ 1058 w 1058"/>
                <a:gd name="T5" fmla="*/ 1930 h 1936"/>
                <a:gd name="T6" fmla="*/ 54 w 1058"/>
                <a:gd name="T7" fmla="*/ 0 h 1936"/>
                <a:gd name="T8" fmla="*/ 0 w 1058"/>
                <a:gd name="T9" fmla="*/ 0 h 1936"/>
                <a:gd name="T10" fmla="*/ 0 w 1058"/>
                <a:gd name="T11" fmla="*/ 0 h 1936"/>
              </a:gdLst>
              <a:ahLst/>
              <a:cxnLst>
                <a:cxn ang="0">
                  <a:pos x="T0" y="T1"/>
                </a:cxn>
                <a:cxn ang="0">
                  <a:pos x="T2" y="T3"/>
                </a:cxn>
                <a:cxn ang="0">
                  <a:pos x="T4" y="T5"/>
                </a:cxn>
                <a:cxn ang="0">
                  <a:pos x="T6" y="T7"/>
                </a:cxn>
                <a:cxn ang="0">
                  <a:pos x="T8" y="T9"/>
                </a:cxn>
                <a:cxn ang="0">
                  <a:pos x="T10" y="T11"/>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a:noFill/>
            </a:ln>
            <a:extLst/>
          </p:spPr>
          <p:txBody>
            <a:bodyPr/>
            <a:lstStyle/>
            <a:p>
              <a:pPr fontAlgn="base">
                <a:spcBef>
                  <a:spcPct val="0"/>
                </a:spcBef>
                <a:spcAft>
                  <a:spcPct val="0"/>
                </a:spcAft>
                <a:defRPr/>
              </a:pPr>
              <a:endParaRPr kumimoji="1" lang="ja-JP" altLang="en-US" dirty="0">
                <a:solidFill>
                  <a:srgbClr val="FFFFFF"/>
                </a:solidFill>
              </a:endParaRPr>
            </a:p>
          </p:txBody>
        </p:sp>
        <p:sp>
          <p:nvSpPr>
            <p:cNvPr id="12326" name="Freeform 38"/>
            <p:cNvSpPr>
              <a:spLocks/>
            </p:cNvSpPr>
            <p:nvPr/>
          </p:nvSpPr>
          <p:spPr bwMode="hidden">
            <a:xfrm>
              <a:off x="4981" y="0"/>
              <a:ext cx="773" cy="1487"/>
            </a:xfrm>
            <a:custGeom>
              <a:avLst/>
              <a:gdLst>
                <a:gd name="T0" fmla="*/ 771 w 771"/>
                <a:gd name="T1" fmla="*/ 1433 h 1487"/>
                <a:gd name="T2" fmla="*/ 42 w 771"/>
                <a:gd name="T3" fmla="*/ 0 h 1487"/>
                <a:gd name="T4" fmla="*/ 0 w 771"/>
                <a:gd name="T5" fmla="*/ 0 h 1487"/>
                <a:gd name="T6" fmla="*/ 771 w 771"/>
                <a:gd name="T7" fmla="*/ 1487 h 1487"/>
                <a:gd name="T8" fmla="*/ 771 w 771"/>
                <a:gd name="T9" fmla="*/ 1433 h 1487"/>
                <a:gd name="T10" fmla="*/ 771 w 771"/>
                <a:gd name="T11" fmla="*/ 1433 h 1487"/>
              </a:gdLst>
              <a:ahLst/>
              <a:cxnLst>
                <a:cxn ang="0">
                  <a:pos x="T0" y="T1"/>
                </a:cxn>
                <a:cxn ang="0">
                  <a:pos x="T2" y="T3"/>
                </a:cxn>
                <a:cxn ang="0">
                  <a:pos x="T4" y="T5"/>
                </a:cxn>
                <a:cxn ang="0">
                  <a:pos x="T6" y="T7"/>
                </a:cxn>
                <a:cxn ang="0">
                  <a:pos x="T8" y="T9"/>
                </a:cxn>
                <a:cxn ang="0">
                  <a:pos x="T10" y="T11"/>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a:noFill/>
            </a:ln>
            <a:extLst/>
          </p:spPr>
          <p:txBody>
            <a:bodyPr/>
            <a:lstStyle/>
            <a:p>
              <a:pPr fontAlgn="base">
                <a:spcBef>
                  <a:spcPct val="0"/>
                </a:spcBef>
                <a:spcAft>
                  <a:spcPct val="0"/>
                </a:spcAft>
                <a:defRPr/>
              </a:pPr>
              <a:endParaRPr kumimoji="1" lang="ja-JP" altLang="en-US" dirty="0">
                <a:solidFill>
                  <a:srgbClr val="FFFFFF"/>
                </a:solidFill>
              </a:endParaRPr>
            </a:p>
          </p:txBody>
        </p:sp>
        <p:grpSp>
          <p:nvGrpSpPr>
            <p:cNvPr id="1068" name="Group 39"/>
            <p:cNvGrpSpPr>
              <a:grpSpLocks/>
            </p:cNvGrpSpPr>
            <p:nvPr userDrawn="1"/>
          </p:nvGrpSpPr>
          <p:grpSpPr bwMode="auto">
            <a:xfrm>
              <a:off x="0" y="1632"/>
              <a:ext cx="5758" cy="1858"/>
              <a:chOff x="0" y="1632"/>
              <a:chExt cx="5758" cy="1858"/>
            </a:xfrm>
          </p:grpSpPr>
          <p:sp>
            <p:nvSpPr>
              <p:cNvPr id="12328" name="Freeform 40"/>
              <p:cNvSpPr>
                <a:spLocks/>
              </p:cNvSpPr>
              <p:nvPr/>
            </p:nvSpPr>
            <p:spPr bwMode="hidden">
              <a:xfrm>
                <a:off x="0" y="1632"/>
                <a:ext cx="3670" cy="1313"/>
              </a:xfrm>
              <a:custGeom>
                <a:avLst/>
                <a:gdLst>
                  <a:gd name="T0" fmla="*/ 0 w 3659"/>
                  <a:gd name="T1" fmla="*/ 0 h 1313"/>
                  <a:gd name="T2" fmla="*/ 0 w 3659"/>
                  <a:gd name="T3" fmla="*/ 366 h 1313"/>
                  <a:gd name="T4" fmla="*/ 3635 w 3659"/>
                  <a:gd name="T5" fmla="*/ 1313 h 1313"/>
                  <a:gd name="T6" fmla="*/ 3647 w 3659"/>
                  <a:gd name="T7" fmla="*/ 1235 h 1313"/>
                  <a:gd name="T8" fmla="*/ 3659 w 3659"/>
                  <a:gd name="T9" fmla="*/ 1163 h 1313"/>
                  <a:gd name="T10" fmla="*/ 0 w 3659"/>
                  <a:gd name="T11" fmla="*/ 0 h 1313"/>
                  <a:gd name="T12" fmla="*/ 0 w 3659"/>
                  <a:gd name="T13" fmla="*/ 0 h 1313"/>
                </a:gdLst>
                <a:ahLst/>
                <a:cxnLst>
                  <a:cxn ang="0">
                    <a:pos x="T0" y="T1"/>
                  </a:cxn>
                  <a:cxn ang="0">
                    <a:pos x="T2" y="T3"/>
                  </a:cxn>
                  <a:cxn ang="0">
                    <a:pos x="T4" y="T5"/>
                  </a:cxn>
                  <a:cxn ang="0">
                    <a:pos x="T6" y="T7"/>
                  </a:cxn>
                  <a:cxn ang="0">
                    <a:pos x="T8" y="T9"/>
                  </a:cxn>
                  <a:cxn ang="0">
                    <a:pos x="T10" y="T11"/>
                  </a:cxn>
                  <a:cxn ang="0">
                    <a:pos x="T12" y="T13"/>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a:noFill/>
              </a:ln>
              <a:extLst/>
            </p:spPr>
            <p:txBody>
              <a:bodyPr/>
              <a:lstStyle/>
              <a:p>
                <a:pPr fontAlgn="base">
                  <a:spcBef>
                    <a:spcPct val="0"/>
                  </a:spcBef>
                  <a:spcAft>
                    <a:spcPct val="0"/>
                  </a:spcAft>
                  <a:defRPr/>
                </a:pPr>
                <a:endParaRPr kumimoji="1" lang="ja-JP" altLang="en-US" dirty="0">
                  <a:solidFill>
                    <a:srgbClr val="FFFFFF"/>
                  </a:solidFill>
                </a:endParaRPr>
              </a:p>
            </p:txBody>
          </p:sp>
          <p:sp>
            <p:nvSpPr>
              <p:cNvPr id="12329" name="Freeform 41"/>
              <p:cNvSpPr>
                <a:spLocks/>
              </p:cNvSpPr>
              <p:nvPr/>
            </p:nvSpPr>
            <p:spPr bwMode="hidden">
              <a:xfrm>
                <a:off x="3646" y="2795"/>
                <a:ext cx="2112" cy="695"/>
              </a:xfrm>
              <a:custGeom>
                <a:avLst/>
                <a:gdLst>
                  <a:gd name="T0" fmla="*/ 2105 w 2105"/>
                  <a:gd name="T1" fmla="*/ 665 h 695"/>
                  <a:gd name="T2" fmla="*/ 24 w 2105"/>
                  <a:gd name="T3" fmla="*/ 0 h 695"/>
                  <a:gd name="T4" fmla="*/ 12 w 2105"/>
                  <a:gd name="T5" fmla="*/ 72 h 695"/>
                  <a:gd name="T6" fmla="*/ 0 w 2105"/>
                  <a:gd name="T7" fmla="*/ 150 h 695"/>
                  <a:gd name="T8" fmla="*/ 2105 w 2105"/>
                  <a:gd name="T9" fmla="*/ 695 h 695"/>
                  <a:gd name="T10" fmla="*/ 2105 w 2105"/>
                  <a:gd name="T11" fmla="*/ 665 h 695"/>
                  <a:gd name="T12" fmla="*/ 2105 w 2105"/>
                  <a:gd name="T13" fmla="*/ 665 h 695"/>
                </a:gdLst>
                <a:ahLst/>
                <a:cxnLst>
                  <a:cxn ang="0">
                    <a:pos x="T0" y="T1"/>
                  </a:cxn>
                  <a:cxn ang="0">
                    <a:pos x="T2" y="T3"/>
                  </a:cxn>
                  <a:cxn ang="0">
                    <a:pos x="T4" y="T5"/>
                  </a:cxn>
                  <a:cxn ang="0">
                    <a:pos x="T6" y="T7"/>
                  </a:cxn>
                  <a:cxn ang="0">
                    <a:pos x="T8" y="T9"/>
                  </a:cxn>
                  <a:cxn ang="0">
                    <a:pos x="T10" y="T11"/>
                  </a:cxn>
                  <a:cxn ang="0">
                    <a:pos x="T12" y="T13"/>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a:noFill/>
              </a:ln>
              <a:extLst/>
            </p:spPr>
            <p:txBody>
              <a:bodyPr/>
              <a:lstStyle/>
              <a:p>
                <a:pPr fontAlgn="base">
                  <a:spcBef>
                    <a:spcPct val="0"/>
                  </a:spcBef>
                  <a:spcAft>
                    <a:spcPct val="0"/>
                  </a:spcAft>
                  <a:defRPr/>
                </a:pPr>
                <a:endParaRPr kumimoji="1" lang="ja-JP" altLang="en-US" dirty="0">
                  <a:solidFill>
                    <a:srgbClr val="FFFFFF"/>
                  </a:solidFill>
                </a:endParaRPr>
              </a:p>
            </p:txBody>
          </p:sp>
        </p:grpSp>
      </p:grpSp>
      <p:sp>
        <p:nvSpPr>
          <p:cNvPr id="12330" name="Rectangle 42"/>
          <p:cNvSpPr>
            <a:spLocks noGrp="1" noChangeArrowheads="1"/>
          </p:cNvSpPr>
          <p:nvPr>
            <p:ph type="title"/>
          </p:nvPr>
        </p:nvSpPr>
        <p:spPr bwMode="auto">
          <a:xfrm>
            <a:off x="609600" y="277813"/>
            <a:ext cx="10972800" cy="1143000"/>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2331" name="Rectangle 43"/>
          <p:cNvSpPr>
            <a:spLocks noGrp="1" noChangeArrowheads="1"/>
          </p:cNvSpPr>
          <p:nvPr>
            <p:ph type="body" idx="1"/>
          </p:nvPr>
        </p:nvSpPr>
        <p:spPr bwMode="auto">
          <a:xfrm>
            <a:off x="609600" y="1600201"/>
            <a:ext cx="10972800" cy="4530725"/>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2332" name="Rectangle 44"/>
          <p:cNvSpPr>
            <a:spLocks noGrp="1" noChangeArrowheads="1"/>
          </p:cNvSpPr>
          <p:nvPr>
            <p:ph type="dt" sz="half" idx="2"/>
          </p:nvPr>
        </p:nvSpPr>
        <p:spPr bwMode="auto">
          <a:xfrm>
            <a:off x="609600" y="6243638"/>
            <a:ext cx="2844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1" hangingPunct="1">
              <a:defRPr kumimoji="0" sz="1200">
                <a:effectLst>
                  <a:outerShdw blurRad="38100" dist="38100" dir="2700000" algn="tl">
                    <a:srgbClr val="000000"/>
                  </a:outerShdw>
                </a:effectLst>
                <a:latin typeface="Arial" charset="0"/>
                <a:ea typeface="ＭＳ Ｐゴシック" pitchFamily="50" charset="-128"/>
              </a:defRPr>
            </a:lvl1pPr>
          </a:lstStyle>
          <a:p>
            <a:pPr fontAlgn="base">
              <a:spcBef>
                <a:spcPct val="0"/>
              </a:spcBef>
              <a:spcAft>
                <a:spcPct val="0"/>
              </a:spcAft>
              <a:defRPr/>
            </a:pPr>
            <a:fld id="{819E6856-3264-4142-9CB5-C71CF24D1649}" type="datetime1">
              <a:rPr lang="ja-JP" altLang="en-US">
                <a:solidFill>
                  <a:srgbClr val="FFFFFF"/>
                </a:solidFill>
              </a:rPr>
              <a:pPr fontAlgn="base">
                <a:spcBef>
                  <a:spcPct val="0"/>
                </a:spcBef>
                <a:spcAft>
                  <a:spcPct val="0"/>
                </a:spcAft>
                <a:defRPr/>
              </a:pPr>
              <a:t>2017/3/22</a:t>
            </a:fld>
            <a:endParaRPr lang="ja-JP" altLang="en-US" dirty="0">
              <a:solidFill>
                <a:srgbClr val="FFFFFF"/>
              </a:solidFill>
            </a:endParaRPr>
          </a:p>
        </p:txBody>
      </p:sp>
      <p:sp>
        <p:nvSpPr>
          <p:cNvPr id="12333" name="Rectangle 45"/>
          <p:cNvSpPr>
            <a:spLocks noGrp="1" noChangeArrowheads="1"/>
          </p:cNvSpPr>
          <p:nvPr>
            <p:ph type="ftr" sz="quarter" idx="3"/>
          </p:nvPr>
        </p:nvSpPr>
        <p:spPr bwMode="auto">
          <a:xfrm>
            <a:off x="4165600" y="6248400"/>
            <a:ext cx="3860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ctr" eaLnBrk="1" hangingPunct="1">
              <a:defRPr kumimoji="0" sz="1200">
                <a:effectLst>
                  <a:outerShdw blurRad="38100" dist="38100" dir="2700000" algn="tl">
                    <a:srgbClr val="000000"/>
                  </a:outerShdw>
                </a:effectLst>
                <a:latin typeface="Arial" charset="0"/>
                <a:ea typeface="ＭＳ Ｐゴシック" pitchFamily="50" charset="-128"/>
              </a:defRPr>
            </a:lvl1pPr>
          </a:lstStyle>
          <a:p>
            <a:pPr fontAlgn="base">
              <a:spcBef>
                <a:spcPct val="0"/>
              </a:spcBef>
              <a:spcAft>
                <a:spcPct val="0"/>
              </a:spcAft>
              <a:defRPr/>
            </a:pPr>
            <a:endParaRPr lang="ja-JP" altLang="en-US">
              <a:solidFill>
                <a:srgbClr val="FFFFFF"/>
              </a:solidFill>
            </a:endParaRPr>
          </a:p>
        </p:txBody>
      </p:sp>
      <p:sp>
        <p:nvSpPr>
          <p:cNvPr id="12334" name="Rectangle 46"/>
          <p:cNvSpPr>
            <a:spLocks noGrp="1" noChangeArrowheads="1"/>
          </p:cNvSpPr>
          <p:nvPr>
            <p:ph type="sldNum" sz="quarter" idx="4"/>
          </p:nvPr>
        </p:nvSpPr>
        <p:spPr bwMode="auto">
          <a:xfrm>
            <a:off x="8737600" y="6243638"/>
            <a:ext cx="2844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kumimoji="0" sz="1200" smtClean="0">
                <a:effectLst>
                  <a:outerShdw blurRad="38100" dist="38100" dir="2700000" algn="tl">
                    <a:srgbClr val="000000"/>
                  </a:outerShdw>
                </a:effectLst>
              </a:defRPr>
            </a:lvl1pPr>
          </a:lstStyle>
          <a:p>
            <a:pPr fontAlgn="base">
              <a:spcBef>
                <a:spcPct val="0"/>
              </a:spcBef>
              <a:spcAft>
                <a:spcPct val="0"/>
              </a:spcAft>
              <a:defRPr/>
            </a:pPr>
            <a:fld id="{2FC4A2D3-FAE7-47E8-99E3-D0D0CF540242}" type="slidenum">
              <a:rPr lang="en-US" altLang="ja-JP">
                <a:solidFill>
                  <a:srgbClr val="FFFFFF"/>
                </a:solidFill>
              </a:rPr>
              <a:pPr fontAlgn="base">
                <a:spcBef>
                  <a:spcPct val="0"/>
                </a:spcBef>
                <a:spcAft>
                  <a:spcPct val="0"/>
                </a:spcAft>
                <a:defRPr/>
              </a:pPr>
              <a:t>‹#›</a:t>
            </a:fld>
            <a:endParaRPr lang="en-US" altLang="ja-JP">
              <a:solidFill>
                <a:srgbClr val="FFFFFF"/>
              </a:solidFill>
            </a:endParaRPr>
          </a:p>
        </p:txBody>
      </p:sp>
    </p:spTree>
    <p:extLst>
      <p:ext uri="{BB962C8B-B14F-4D97-AF65-F5344CB8AC3E}">
        <p14:creationId xmlns:p14="http://schemas.microsoft.com/office/powerpoint/2010/main" val="3992743058"/>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5pPr>
      <a:lvl6pPr marL="4572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6pPr>
      <a:lvl7pPr marL="9144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7pPr>
      <a:lvl8pPr marL="13716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8pPr>
      <a:lvl9pPr marL="18288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9pPr>
    </p:titleStyle>
    <p:bodyStyle>
      <a:lvl1pPr marL="342900" indent="-342900" algn="l" rtl="0" eaLnBrk="0" fontAlgn="base" hangingPunct="0">
        <a:spcBef>
          <a:spcPct val="20000"/>
        </a:spcBef>
        <a:spcAft>
          <a:spcPct val="0"/>
        </a:spcAft>
        <a:buClr>
          <a:schemeClr val="hlink"/>
        </a:buClr>
        <a:buSzPct val="90000"/>
        <a:buFont typeface="Wingdings" panose="05000000000000000000" pitchFamily="2" charset="2"/>
        <a:buBlip>
          <a:blip r:embed="rId14"/>
        </a:buBlip>
        <a:defRPr kumimoji="1"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effectLst>
            <a:outerShdw blurRad="38100" dist="38100" dir="2700000" algn="tl">
              <a:srgbClr val="000000"/>
            </a:outerShdw>
          </a:effectLst>
          <a:latin typeface="+mn-lt"/>
          <a:ea typeface="+mn-ea"/>
        </a:defRPr>
      </a:lvl2pPr>
      <a:lvl3pPr marL="1143000" indent="-228600" algn="l" rtl="0" eaLnBrk="0" fontAlgn="base" hangingPunct="0">
        <a:spcBef>
          <a:spcPct val="20000"/>
        </a:spcBef>
        <a:spcAft>
          <a:spcPct val="0"/>
        </a:spcAft>
        <a:buClr>
          <a:schemeClr val="accent2"/>
        </a:buClr>
        <a:buSzPct val="90000"/>
        <a:buFont typeface="Wingdings" panose="05000000000000000000" pitchFamily="2" charset="2"/>
        <a:buBlip>
          <a:blip r:embed="rId15"/>
        </a:buBlip>
        <a:defRPr kumimoji="1" sz="2400">
          <a:solidFill>
            <a:schemeClr val="tx1"/>
          </a:solidFill>
          <a:effectLst>
            <a:outerShdw blurRad="38100" dist="38100" dir="2700000" algn="tl">
              <a:srgbClr val="000000"/>
            </a:outerShdw>
          </a:effectLst>
          <a:latin typeface="+mn-lt"/>
          <a:ea typeface="+mn-ea"/>
        </a:defRPr>
      </a:lvl3pPr>
      <a:lvl4pPr marL="1600200" indent="-228600" algn="l" rtl="0" eaLnBrk="0" fontAlgn="base" hangingPunct="0">
        <a:spcBef>
          <a:spcPct val="20000"/>
        </a:spcBef>
        <a:spcAft>
          <a:spcPct val="0"/>
        </a:spcAft>
        <a:buChar char="–"/>
        <a:defRPr kumimoji="1" sz="2000">
          <a:solidFill>
            <a:schemeClr val="tx1"/>
          </a:solidFill>
          <a:effectLst>
            <a:outerShdw blurRad="38100" dist="38100" dir="2700000" algn="tl">
              <a:srgbClr val="000000"/>
            </a:outerShdw>
          </a:effectLst>
          <a:latin typeface="+mn-lt"/>
          <a:ea typeface="+mn-ea"/>
        </a:defRPr>
      </a:lvl4pPr>
      <a:lvl5pPr marL="2057400" indent="-228600" algn="l" rtl="0" eaLnBrk="0" fontAlgn="base" hangingPunct="0">
        <a:spcBef>
          <a:spcPct val="20000"/>
        </a:spcBef>
        <a:spcAft>
          <a:spcPct val="0"/>
        </a:spcAft>
        <a:buClr>
          <a:schemeClr val="folHlink"/>
        </a:buClr>
        <a:buSzPct val="90000"/>
        <a:buFont typeface="Wingdings" panose="05000000000000000000" pitchFamily="2" charset="2"/>
        <a:buBlip>
          <a:blip r:embed="rId16"/>
        </a:buBlip>
        <a:defRPr kumimoji="1" sz="2000">
          <a:solidFill>
            <a:schemeClr val="tx1"/>
          </a:solidFill>
          <a:effectLst>
            <a:outerShdw blurRad="38100" dist="38100" dir="2700000" algn="tl">
              <a:srgbClr val="000000"/>
            </a:outerShdw>
          </a:effectLst>
          <a:latin typeface="+mn-lt"/>
          <a:ea typeface="+mn-ea"/>
        </a:defRPr>
      </a:lvl5pPr>
      <a:lvl6pPr marL="2514600" indent="-228600" algn="l" rtl="0" fontAlgn="base">
        <a:spcBef>
          <a:spcPct val="20000"/>
        </a:spcBef>
        <a:spcAft>
          <a:spcPct val="0"/>
        </a:spcAft>
        <a:buClr>
          <a:schemeClr val="folHlink"/>
        </a:buClr>
        <a:buSzPct val="90000"/>
        <a:buFont typeface="Wingdings" pitchFamily="2" charset="2"/>
        <a:buBlip>
          <a:blip r:embed="rId16"/>
        </a:buBlip>
        <a:defRPr kumimoji="1" sz="2000">
          <a:solidFill>
            <a:schemeClr val="tx1"/>
          </a:solidFill>
          <a:effectLst>
            <a:outerShdw blurRad="38100" dist="38100" dir="2700000" algn="tl">
              <a:srgbClr val="000000"/>
            </a:outerShdw>
          </a:effectLst>
          <a:latin typeface="+mn-lt"/>
          <a:ea typeface="+mn-ea"/>
        </a:defRPr>
      </a:lvl6pPr>
      <a:lvl7pPr marL="2971800" indent="-228600" algn="l" rtl="0" fontAlgn="base">
        <a:spcBef>
          <a:spcPct val="20000"/>
        </a:spcBef>
        <a:spcAft>
          <a:spcPct val="0"/>
        </a:spcAft>
        <a:buClr>
          <a:schemeClr val="folHlink"/>
        </a:buClr>
        <a:buSzPct val="90000"/>
        <a:buFont typeface="Wingdings" pitchFamily="2" charset="2"/>
        <a:buBlip>
          <a:blip r:embed="rId16"/>
        </a:buBlip>
        <a:defRPr kumimoji="1" sz="2000">
          <a:solidFill>
            <a:schemeClr val="tx1"/>
          </a:solidFill>
          <a:effectLst>
            <a:outerShdw blurRad="38100" dist="38100" dir="2700000" algn="tl">
              <a:srgbClr val="000000"/>
            </a:outerShdw>
          </a:effectLst>
          <a:latin typeface="+mn-lt"/>
          <a:ea typeface="+mn-ea"/>
        </a:defRPr>
      </a:lvl7pPr>
      <a:lvl8pPr marL="3429000" indent="-228600" algn="l" rtl="0" fontAlgn="base">
        <a:spcBef>
          <a:spcPct val="20000"/>
        </a:spcBef>
        <a:spcAft>
          <a:spcPct val="0"/>
        </a:spcAft>
        <a:buClr>
          <a:schemeClr val="folHlink"/>
        </a:buClr>
        <a:buSzPct val="90000"/>
        <a:buFont typeface="Wingdings" pitchFamily="2" charset="2"/>
        <a:buBlip>
          <a:blip r:embed="rId16"/>
        </a:buBlip>
        <a:defRPr kumimoji="1" sz="2000">
          <a:solidFill>
            <a:schemeClr val="tx1"/>
          </a:solidFill>
          <a:effectLst>
            <a:outerShdw blurRad="38100" dist="38100" dir="2700000" algn="tl">
              <a:srgbClr val="000000"/>
            </a:outerShdw>
          </a:effectLst>
          <a:latin typeface="+mn-lt"/>
          <a:ea typeface="+mn-ea"/>
        </a:defRPr>
      </a:lvl8pPr>
      <a:lvl9pPr marL="3886200" indent="-228600" algn="l" rtl="0" fontAlgn="base">
        <a:spcBef>
          <a:spcPct val="20000"/>
        </a:spcBef>
        <a:spcAft>
          <a:spcPct val="0"/>
        </a:spcAft>
        <a:buClr>
          <a:schemeClr val="folHlink"/>
        </a:buClr>
        <a:buSzPct val="90000"/>
        <a:buFont typeface="Wingdings" pitchFamily="2" charset="2"/>
        <a:buBlip>
          <a:blip r:embed="rId16"/>
        </a:buBlip>
        <a:defRPr kumimoji="1" sz="2000">
          <a:solidFill>
            <a:schemeClr val="tx1"/>
          </a:solidFill>
          <a:effectLst>
            <a:outerShdw blurRad="38100" dist="38100" dir="2700000" algn="tl">
              <a:srgbClr val="000000"/>
            </a:outerShdw>
          </a:effectLst>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gif"/><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8.jpeg"/></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2.png"/><Relationship Id="rId4" Type="http://schemas.openxmlformats.org/officeDocument/2006/relationships/image" Target="../media/image11.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438400" y="476251"/>
            <a:ext cx="7761288" cy="5162549"/>
          </a:xfrm>
        </p:spPr>
        <p:txBody>
          <a:bodyPr/>
          <a:lstStyle/>
          <a:p>
            <a:pPr marL="0" indent="0" algn="ctr">
              <a:spcBef>
                <a:spcPts val="0"/>
              </a:spcBef>
              <a:buNone/>
              <a:defRPr/>
            </a:pPr>
            <a:endParaRPr lang="en-US" altLang="ja-JP" sz="5400" b="1" dirty="0" smtClean="0">
              <a:solidFill>
                <a:srgbClr val="FFC000"/>
              </a:solidFill>
              <a:effectLst/>
              <a:latin typeface="arial" panose="020B0604020202020204" pitchFamily="34" charset="0"/>
            </a:endParaRPr>
          </a:p>
          <a:p>
            <a:pPr marL="0" indent="0" algn="ctr">
              <a:spcBef>
                <a:spcPts val="0"/>
              </a:spcBef>
              <a:buNone/>
              <a:defRPr/>
            </a:pPr>
            <a:r>
              <a:rPr lang="ja-JP" altLang="en-US" sz="4400" b="1" dirty="0" smtClean="0">
                <a:effectLst/>
                <a:latin typeface="arial" panose="020B0604020202020204" pitchFamily="34" charset="0"/>
              </a:rPr>
              <a:t>「クラブ会長のリーダーシップ」</a:t>
            </a:r>
            <a:endParaRPr lang="en-US" altLang="ja-JP" sz="4400" b="1" dirty="0" smtClean="0">
              <a:effectLst/>
              <a:latin typeface="arial" panose="020B0604020202020204" pitchFamily="34" charset="0"/>
            </a:endParaRPr>
          </a:p>
          <a:p>
            <a:pPr marL="0" indent="0" algn="ctr">
              <a:spcBef>
                <a:spcPts val="0"/>
              </a:spcBef>
              <a:buNone/>
              <a:defRPr/>
            </a:pPr>
            <a:endParaRPr lang="en-US" altLang="ja-JP" sz="5400" b="1" dirty="0" smtClean="0">
              <a:solidFill>
                <a:srgbClr val="FFC000"/>
              </a:solidFill>
              <a:effectLst/>
              <a:latin typeface="arial" panose="020B0604020202020204" pitchFamily="34" charset="0"/>
            </a:endParaRPr>
          </a:p>
          <a:p>
            <a:pPr marL="0" indent="0">
              <a:spcBef>
                <a:spcPts val="0"/>
              </a:spcBef>
              <a:buNone/>
              <a:defRPr/>
            </a:pPr>
            <a:endParaRPr lang="en-US" altLang="ja-JP" sz="2800" dirty="0" smtClean="0"/>
          </a:p>
          <a:p>
            <a:pPr marL="0" indent="0">
              <a:spcBef>
                <a:spcPts val="0"/>
              </a:spcBef>
              <a:buNone/>
              <a:defRPr/>
            </a:pPr>
            <a:r>
              <a:rPr lang="ja-JP" altLang="en-US" sz="2800" b="1" dirty="0" smtClean="0"/>
              <a:t>ＲＩＤ</a:t>
            </a:r>
            <a:r>
              <a:rPr lang="en-US" altLang="ja-JP" sz="2800" b="1" dirty="0" smtClean="0"/>
              <a:t>2650</a:t>
            </a:r>
            <a:r>
              <a:rPr lang="ja-JP" altLang="en-US" sz="2800" b="1" dirty="0" smtClean="0"/>
              <a:t>地区会長エレクト研修セミナー</a:t>
            </a:r>
            <a:endParaRPr lang="en-US" altLang="ja-JP" sz="2800" b="1" dirty="0" smtClean="0"/>
          </a:p>
          <a:p>
            <a:pPr marL="0" indent="0">
              <a:spcBef>
                <a:spcPts val="0"/>
              </a:spcBef>
              <a:buNone/>
              <a:defRPr/>
            </a:pPr>
            <a:endParaRPr lang="en-US" altLang="ja-JP" sz="2800" b="1" dirty="0" smtClean="0"/>
          </a:p>
          <a:p>
            <a:pPr marL="0" indent="0">
              <a:spcBef>
                <a:spcPts val="0"/>
              </a:spcBef>
              <a:buNone/>
              <a:defRPr/>
            </a:pPr>
            <a:r>
              <a:rPr lang="en-US" altLang="ja-JP" sz="2800" b="1" dirty="0"/>
              <a:t>2017</a:t>
            </a:r>
            <a:r>
              <a:rPr lang="ja-JP" altLang="en-US" sz="2800" b="1" dirty="0" smtClean="0"/>
              <a:t>年</a:t>
            </a:r>
            <a:r>
              <a:rPr lang="en-US" altLang="ja-JP" sz="2800" b="1" dirty="0" smtClean="0"/>
              <a:t>3</a:t>
            </a:r>
            <a:r>
              <a:rPr lang="ja-JP" altLang="en-US" sz="2800" b="1" dirty="0" smtClean="0"/>
              <a:t>月</a:t>
            </a:r>
            <a:r>
              <a:rPr lang="en-US" altLang="ja-JP" sz="2800" b="1" dirty="0" smtClean="0"/>
              <a:t>19</a:t>
            </a:r>
            <a:r>
              <a:rPr lang="ja-JP" altLang="en-US" sz="2800" b="1" dirty="0" smtClean="0"/>
              <a:t>日</a:t>
            </a:r>
            <a:endParaRPr lang="en-US" altLang="ja-JP" sz="2800" b="1" dirty="0" smtClean="0"/>
          </a:p>
          <a:p>
            <a:pPr marL="0" indent="0">
              <a:spcBef>
                <a:spcPts val="0"/>
              </a:spcBef>
              <a:buNone/>
              <a:defRPr/>
            </a:pPr>
            <a:r>
              <a:rPr lang="ja-JP" altLang="en-US" sz="2800" b="1" dirty="0" smtClean="0"/>
              <a:t>ＲＩＤ２５００</a:t>
            </a:r>
            <a:r>
              <a:rPr lang="ja-JP" altLang="en-US" sz="2800" b="1" dirty="0"/>
              <a:t>　</a:t>
            </a:r>
            <a:r>
              <a:rPr lang="ja-JP" altLang="en-US" sz="2800" b="1" dirty="0" smtClean="0"/>
              <a:t>ＰＤＧ小船井修一</a:t>
            </a:r>
            <a:endParaRPr lang="en-US" altLang="ja-JP" sz="2800" b="1" dirty="0" smtClean="0"/>
          </a:p>
          <a:p>
            <a:pPr marL="0" indent="0">
              <a:spcBef>
                <a:spcPts val="0"/>
              </a:spcBef>
              <a:buNone/>
              <a:defRPr/>
            </a:pPr>
            <a:endParaRPr lang="en-US" altLang="ja-JP" sz="2800" dirty="0"/>
          </a:p>
          <a:p>
            <a:pPr marL="0" indent="0">
              <a:spcBef>
                <a:spcPts val="0"/>
              </a:spcBef>
              <a:buNone/>
              <a:defRPr/>
            </a:pPr>
            <a:r>
              <a:rPr lang="ja-JP" altLang="en-US" sz="2800" dirty="0"/>
              <a:t>　　</a:t>
            </a:r>
            <a:endParaRPr lang="en-US" altLang="ja-JP" sz="2800" dirty="0"/>
          </a:p>
          <a:p>
            <a:pPr marL="0" indent="0" algn="ctr">
              <a:spcBef>
                <a:spcPts val="0"/>
              </a:spcBef>
              <a:buNone/>
              <a:defRPr/>
            </a:pPr>
            <a:r>
              <a:rPr lang="ja-JP" altLang="en-US" sz="4800" dirty="0"/>
              <a:t>　　　</a:t>
            </a:r>
            <a:r>
              <a:rPr lang="ja-JP" altLang="en-US" sz="4400" dirty="0"/>
              <a:t>　　　　　　　　　　　　</a:t>
            </a:r>
            <a:endParaRPr lang="en-US" altLang="ja-JP" sz="4400" dirty="0"/>
          </a:p>
          <a:p>
            <a:pPr marL="0" indent="0">
              <a:buNone/>
              <a:defRPr/>
            </a:pPr>
            <a:r>
              <a:rPr lang="ja-JP" altLang="en-US" sz="4400" dirty="0"/>
              <a:t>　　　　　　</a:t>
            </a:r>
            <a:endParaRPr lang="en-US" altLang="ja-JP" sz="4400" dirty="0"/>
          </a:p>
          <a:p>
            <a:pPr marL="0" indent="0">
              <a:buNone/>
              <a:defRPr/>
            </a:pPr>
            <a:endParaRPr lang="en-US" altLang="ja-JP" sz="4400" dirty="0"/>
          </a:p>
          <a:p>
            <a:pPr marL="0" indent="0">
              <a:buNone/>
              <a:defRPr/>
            </a:pPr>
            <a:endParaRPr lang="ja-JP" altLang="en-US" sz="3600" dirty="0"/>
          </a:p>
        </p:txBody>
      </p:sp>
    </p:spTree>
    <p:extLst>
      <p:ext uri="{BB962C8B-B14F-4D97-AF65-F5344CB8AC3E}">
        <p14:creationId xmlns:p14="http://schemas.microsoft.com/office/powerpoint/2010/main" val="4481339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7813"/>
            <a:ext cx="10972800" cy="171074"/>
          </a:xfrm>
        </p:spPr>
        <p:txBody>
          <a:bodyPr/>
          <a:lstStyle/>
          <a:p>
            <a:endParaRPr kumimoji="1" lang="ja-JP" altLang="en-US" dirty="0"/>
          </a:p>
        </p:txBody>
      </p:sp>
      <p:sp>
        <p:nvSpPr>
          <p:cNvPr id="3" name="コンテンツ プレースホルダー 2"/>
          <p:cNvSpPr>
            <a:spLocks noGrp="1"/>
          </p:cNvSpPr>
          <p:nvPr>
            <p:ph idx="1"/>
          </p:nvPr>
        </p:nvSpPr>
        <p:spPr>
          <a:xfrm>
            <a:off x="609600" y="498764"/>
            <a:ext cx="10911840" cy="5632162"/>
          </a:xfrm>
        </p:spPr>
        <p:txBody>
          <a:bodyPr/>
          <a:lstStyle/>
          <a:p>
            <a:pPr marL="0" indent="0">
              <a:buNone/>
            </a:pPr>
            <a:r>
              <a:rPr lang="ja-JP" altLang="en-US" sz="3600" b="1" dirty="0"/>
              <a:t>ロータリーの精神を持っていることが、会員資格の唯一の必要条件とするなら</a:t>
            </a:r>
            <a:r>
              <a:rPr lang="ja-JP" altLang="en-US" sz="3600" b="1" dirty="0" smtClean="0"/>
              <a:t>、私たち</a:t>
            </a:r>
            <a:r>
              <a:rPr lang="ja-JP" altLang="en-US" sz="3600" b="1" dirty="0"/>
              <a:t>の会員数は</a:t>
            </a:r>
            <a:r>
              <a:rPr lang="en-US" altLang="ja-JP" sz="3600" b="1" dirty="0"/>
              <a:t>1,000</a:t>
            </a:r>
            <a:r>
              <a:rPr lang="ja-JP" altLang="en-US" sz="3600" b="1" dirty="0"/>
              <a:t>倍にもなるでしょう</a:t>
            </a:r>
            <a:r>
              <a:rPr lang="ja-JP" altLang="en-US" sz="3600" b="1" dirty="0" smtClean="0"/>
              <a:t>。幸い</a:t>
            </a:r>
            <a:r>
              <a:rPr lang="ja-JP" altLang="en-US" sz="3600" b="1" dirty="0"/>
              <a:t>にもロータリー精神には版権がありません。</a:t>
            </a:r>
          </a:p>
          <a:p>
            <a:pPr marL="0" indent="0">
              <a:buNone/>
            </a:pPr>
            <a:r>
              <a:rPr lang="ja-JP" altLang="en-US" dirty="0"/>
              <a:t>（ロータリーの理想と友愛</a:t>
            </a:r>
            <a:r>
              <a:rPr lang="ja-JP" altLang="en-US" dirty="0" smtClean="0"/>
              <a:t>）</a:t>
            </a:r>
            <a:endParaRPr lang="ja-JP" altLang="en-US" dirty="0"/>
          </a:p>
          <a:p>
            <a:pPr marL="0" indent="0">
              <a:buNone/>
            </a:pPr>
            <a:r>
              <a:rPr lang="en-US" altLang="ja-JP" sz="2800" dirty="0"/>
              <a:t>If possession of the sprit of Rotary were the only qualification requisite of membership, our numbers would be increased a </a:t>
            </a:r>
            <a:r>
              <a:rPr lang="en-US" altLang="ja-JP" sz="2800" dirty="0" err="1"/>
              <a:t>thousandfold</a:t>
            </a:r>
            <a:r>
              <a:rPr lang="en-US" altLang="ja-JP" sz="2800" dirty="0"/>
              <a:t>. There is , fortunately, no copyright on the spirit of Rotary.</a:t>
            </a:r>
          </a:p>
          <a:p>
            <a:pPr marL="0" indent="0">
              <a:buNone/>
            </a:pPr>
            <a:r>
              <a:rPr lang="en-US" altLang="ja-JP" sz="2800" dirty="0"/>
              <a:t>(This Rotarian </a:t>
            </a:r>
            <a:r>
              <a:rPr lang="en-US" altLang="ja-JP" sz="2800" dirty="0" smtClean="0"/>
              <a:t>Age</a:t>
            </a:r>
            <a:r>
              <a:rPr lang="ja-JP" altLang="en-US" sz="2800" dirty="0" smtClean="0"/>
              <a:t>　</a:t>
            </a:r>
            <a:r>
              <a:rPr lang="en-US" altLang="ja-JP" sz="2800" dirty="0" smtClean="0"/>
              <a:t>1936)</a:t>
            </a:r>
            <a:endParaRPr lang="en-US" altLang="ja-JP" sz="2800" dirty="0"/>
          </a:p>
          <a:p>
            <a:pPr marL="0" indent="0">
              <a:buNone/>
            </a:pPr>
            <a:endParaRPr kumimoji="1" lang="ja-JP" altLang="en-US" dirty="0"/>
          </a:p>
        </p:txBody>
      </p:sp>
    </p:spTree>
    <p:extLst>
      <p:ext uri="{BB962C8B-B14F-4D97-AF65-F5344CB8AC3E}">
        <p14:creationId xmlns:p14="http://schemas.microsoft.com/office/powerpoint/2010/main" val="18806132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7813"/>
            <a:ext cx="10972800" cy="174132"/>
          </a:xfrm>
        </p:spPr>
        <p:txBody>
          <a:bodyPr/>
          <a:lstStyle/>
          <a:p>
            <a:endParaRPr kumimoji="1" lang="ja-JP" altLang="en-US" dirty="0">
              <a:solidFill>
                <a:srgbClr val="FFC000"/>
              </a:solidFill>
            </a:endParaRPr>
          </a:p>
        </p:txBody>
      </p:sp>
      <p:sp>
        <p:nvSpPr>
          <p:cNvPr id="3" name="コンテンツ プレースホルダー 2"/>
          <p:cNvSpPr>
            <a:spLocks noGrp="1"/>
          </p:cNvSpPr>
          <p:nvPr>
            <p:ph idx="1"/>
          </p:nvPr>
        </p:nvSpPr>
        <p:spPr>
          <a:xfrm>
            <a:off x="483476" y="315310"/>
            <a:ext cx="10972800" cy="5605409"/>
          </a:xfrm>
        </p:spPr>
        <p:txBody>
          <a:bodyPr/>
          <a:lstStyle/>
          <a:p>
            <a:endParaRPr lang="en-US" altLang="ja-JP" sz="5400" dirty="0" smtClean="0">
              <a:effectLst/>
            </a:endParaRPr>
          </a:p>
          <a:p>
            <a:r>
              <a:rPr lang="ja-JP" altLang="en-US" sz="5400" b="1" dirty="0" smtClean="0">
                <a:effectLst/>
              </a:rPr>
              <a:t>「全ての奉仕の意欲のある成人」の入会できるクラブ</a:t>
            </a:r>
            <a:endParaRPr lang="en-US" altLang="ja-JP" sz="5400" b="1" dirty="0" smtClean="0">
              <a:effectLst/>
            </a:endParaRPr>
          </a:p>
          <a:p>
            <a:r>
              <a:rPr lang="ja-JP" altLang="en-US" sz="5400" b="1" dirty="0" smtClean="0"/>
              <a:t>例会運営の革新（頻度、例会の形、参加型例会運営、奉仕活動例会）</a:t>
            </a:r>
            <a:endParaRPr lang="en-US" altLang="ja-JP" sz="5400" b="1" dirty="0" smtClean="0"/>
          </a:p>
          <a:p>
            <a:pPr lvl="1"/>
            <a:r>
              <a:rPr lang="ja-JP" altLang="en-US" sz="3600" b="1" dirty="0" smtClean="0"/>
              <a:t>月</a:t>
            </a:r>
            <a:r>
              <a:rPr lang="en-US" altLang="ja-JP" sz="3600" b="1" dirty="0" smtClean="0"/>
              <a:t>30</a:t>
            </a:r>
            <a:r>
              <a:rPr lang="ja-JP" altLang="en-US" sz="3600" b="1" dirty="0" smtClean="0"/>
              <a:t>分</a:t>
            </a:r>
            <a:r>
              <a:rPr lang="en-US" altLang="ja-JP" sz="3600" b="1" dirty="0" smtClean="0"/>
              <a:t>×4</a:t>
            </a:r>
            <a:r>
              <a:rPr lang="ja-JP" altLang="en-US" sz="3600" b="1" dirty="0" smtClean="0"/>
              <a:t>と月</a:t>
            </a:r>
            <a:r>
              <a:rPr lang="en-US" altLang="ja-JP" sz="3600" b="1" dirty="0" smtClean="0"/>
              <a:t>2</a:t>
            </a:r>
            <a:r>
              <a:rPr lang="ja-JP" altLang="en-US" sz="3600" b="1" dirty="0" smtClean="0"/>
              <a:t>回</a:t>
            </a:r>
            <a:r>
              <a:rPr lang="en-US" altLang="ja-JP" sz="3600" b="1" dirty="0" smtClean="0"/>
              <a:t>60</a:t>
            </a:r>
            <a:r>
              <a:rPr lang="ja-JP" altLang="en-US" sz="3600" b="1" dirty="0" smtClean="0"/>
              <a:t>分</a:t>
            </a:r>
            <a:r>
              <a:rPr lang="en-US" altLang="ja-JP" sz="3600" b="1" dirty="0" smtClean="0"/>
              <a:t>×</a:t>
            </a:r>
            <a:r>
              <a:rPr lang="ja-JP" altLang="en-US" sz="3600" b="1" dirty="0" smtClean="0"/>
              <a:t>２はどう違う？</a:t>
            </a:r>
            <a:endParaRPr lang="en-US" altLang="ja-JP" sz="3600" b="1" dirty="0" smtClean="0"/>
          </a:p>
          <a:p>
            <a:pPr marL="0" lvl="0" indent="0">
              <a:buClr>
                <a:srgbClr val="86D1EC"/>
              </a:buClr>
              <a:buNone/>
            </a:pPr>
            <a:endParaRPr lang="en-US" altLang="ja-JP" sz="3600" dirty="0" smtClean="0">
              <a:solidFill>
                <a:srgbClr val="FFFFFF"/>
              </a:solidFill>
              <a:effectLst/>
            </a:endParaRPr>
          </a:p>
          <a:p>
            <a:pPr marL="0" indent="0">
              <a:buNone/>
            </a:pPr>
            <a:endParaRPr kumimoji="1" lang="ja-JP" altLang="en-US" sz="3600" dirty="0"/>
          </a:p>
        </p:txBody>
      </p:sp>
    </p:spTree>
    <p:extLst>
      <p:ext uri="{BB962C8B-B14F-4D97-AF65-F5344CB8AC3E}">
        <p14:creationId xmlns:p14="http://schemas.microsoft.com/office/powerpoint/2010/main" val="2716499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919288" y="476251"/>
            <a:ext cx="8280400" cy="5832475"/>
          </a:xfrm>
        </p:spPr>
        <p:txBody>
          <a:bodyPr/>
          <a:lstStyle/>
          <a:p>
            <a:pPr marL="0" indent="0" algn="ctr">
              <a:spcBef>
                <a:spcPts val="0"/>
              </a:spcBef>
              <a:buNone/>
              <a:defRPr/>
            </a:pPr>
            <a:endParaRPr lang="en-US" altLang="ja-JP" sz="3600" dirty="0">
              <a:effectLst/>
            </a:endParaRPr>
          </a:p>
          <a:p>
            <a:pPr marL="0" indent="0" algn="ctr">
              <a:spcBef>
                <a:spcPts val="0"/>
              </a:spcBef>
              <a:buNone/>
              <a:defRPr/>
            </a:pPr>
            <a:r>
              <a:rPr lang="ja-JP" altLang="en-US" sz="3600" b="1" dirty="0">
                <a:solidFill>
                  <a:srgbClr val="FFC000"/>
                </a:solidFill>
                <a:effectLst/>
                <a:latin typeface="arial" panose="020B0604020202020204" pitchFamily="34" charset="0"/>
              </a:rPr>
              <a:t/>
            </a:r>
            <a:br>
              <a:rPr lang="ja-JP" altLang="en-US" sz="3600" b="1" dirty="0">
                <a:solidFill>
                  <a:srgbClr val="FFC000"/>
                </a:solidFill>
                <a:effectLst/>
                <a:latin typeface="arial" panose="020B0604020202020204" pitchFamily="34" charset="0"/>
              </a:rPr>
            </a:br>
            <a:endParaRPr lang="en-US" altLang="ja-JP" sz="3600" b="1" dirty="0">
              <a:solidFill>
                <a:srgbClr val="FFC000"/>
              </a:solidFill>
              <a:effectLst/>
            </a:endParaRPr>
          </a:p>
          <a:p>
            <a:pPr marL="0" indent="0" algn="ctr">
              <a:spcBef>
                <a:spcPts val="0"/>
              </a:spcBef>
              <a:buNone/>
              <a:defRPr/>
            </a:pPr>
            <a:r>
              <a:rPr lang="ja-JP" altLang="en-US" sz="5400" b="1" dirty="0" smtClean="0">
                <a:solidFill>
                  <a:srgbClr val="FFC000"/>
                </a:solidFill>
                <a:effectLst/>
              </a:rPr>
              <a:t>柔軟性を導入した場合の</a:t>
            </a:r>
            <a:endParaRPr lang="en-US" altLang="ja-JP" sz="5400" b="1" dirty="0" smtClean="0">
              <a:solidFill>
                <a:srgbClr val="FFC000"/>
              </a:solidFill>
              <a:effectLst/>
            </a:endParaRPr>
          </a:p>
          <a:p>
            <a:pPr marL="0" indent="0" algn="ctr">
              <a:spcBef>
                <a:spcPts val="0"/>
              </a:spcBef>
              <a:buNone/>
              <a:defRPr/>
            </a:pPr>
            <a:r>
              <a:rPr lang="ja-JP" altLang="en-US" sz="5400" b="1" dirty="0" smtClean="0">
                <a:solidFill>
                  <a:srgbClr val="FFC000"/>
                </a:solidFill>
                <a:effectLst/>
              </a:rPr>
              <a:t>クラブ細則</a:t>
            </a:r>
            <a:r>
              <a:rPr lang="ja-JP" altLang="en-US" sz="4800" dirty="0"/>
              <a:t>　</a:t>
            </a:r>
            <a:r>
              <a:rPr lang="ja-JP" altLang="en-US" sz="4400" dirty="0"/>
              <a:t>　　　　　　　　　　　　　　</a:t>
            </a:r>
            <a:endParaRPr lang="en-US" altLang="ja-JP" sz="4400" dirty="0"/>
          </a:p>
          <a:p>
            <a:pPr marL="0" indent="0">
              <a:buNone/>
              <a:defRPr/>
            </a:pPr>
            <a:r>
              <a:rPr lang="ja-JP" altLang="en-US" sz="4400" dirty="0"/>
              <a:t>　　　　　　</a:t>
            </a:r>
            <a:endParaRPr lang="en-US" altLang="ja-JP" sz="4400" dirty="0"/>
          </a:p>
          <a:p>
            <a:pPr marL="0" indent="0">
              <a:buNone/>
              <a:defRPr/>
            </a:pPr>
            <a:endParaRPr lang="en-US" altLang="ja-JP" sz="4400" dirty="0"/>
          </a:p>
          <a:p>
            <a:pPr marL="0" indent="0">
              <a:buNone/>
              <a:defRPr/>
            </a:pPr>
            <a:endParaRPr lang="ja-JP" altLang="en-US" sz="3600" dirty="0"/>
          </a:p>
        </p:txBody>
      </p:sp>
    </p:spTree>
    <p:extLst>
      <p:ext uri="{BB962C8B-B14F-4D97-AF65-F5344CB8AC3E}">
        <p14:creationId xmlns:p14="http://schemas.microsoft.com/office/powerpoint/2010/main" val="41852735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200" dirty="0"/>
              <a:t>「柔軟性」を導入する場合のロータリークラブ</a:t>
            </a:r>
            <a:r>
              <a:rPr lang="ja-JP" altLang="en-US" sz="3200" dirty="0" smtClean="0"/>
              <a:t>細則</a:t>
            </a:r>
            <a:endParaRPr lang="en-US" sz="3200" dirty="0"/>
          </a:p>
        </p:txBody>
      </p:sp>
      <p:sp>
        <p:nvSpPr>
          <p:cNvPr id="3" name="コンテンツ プレースホルダー 2"/>
          <p:cNvSpPr>
            <a:spLocks noGrp="1"/>
          </p:cNvSpPr>
          <p:nvPr>
            <p:ph idx="1"/>
          </p:nvPr>
        </p:nvSpPr>
        <p:spPr>
          <a:xfrm>
            <a:off x="609600" y="1243915"/>
            <a:ext cx="10972800" cy="4887012"/>
          </a:xfrm>
        </p:spPr>
        <p:txBody>
          <a:bodyPr/>
          <a:lstStyle/>
          <a:p>
            <a:r>
              <a:rPr lang="ja-JP" altLang="en-US" sz="2800" b="1" dirty="0">
                <a:solidFill>
                  <a:srgbClr val="FFC000"/>
                </a:solidFill>
                <a:effectLst/>
              </a:rPr>
              <a:t>第</a:t>
            </a:r>
            <a:r>
              <a:rPr lang="en-US" sz="2800" b="1" dirty="0">
                <a:solidFill>
                  <a:srgbClr val="FFC000"/>
                </a:solidFill>
                <a:effectLst/>
              </a:rPr>
              <a:t>5</a:t>
            </a:r>
            <a:r>
              <a:rPr lang="ja-JP" altLang="en-US" sz="2800" b="1" dirty="0">
                <a:solidFill>
                  <a:srgbClr val="FFC000"/>
                </a:solidFill>
                <a:effectLst/>
              </a:rPr>
              <a:t>条　会員の種類</a:t>
            </a:r>
            <a:endParaRPr lang="en-US" sz="2800" dirty="0">
              <a:solidFill>
                <a:srgbClr val="FFC000"/>
              </a:solidFill>
              <a:effectLst/>
            </a:endParaRPr>
          </a:p>
          <a:p>
            <a:r>
              <a:rPr lang="ja-JP" altLang="en-US" sz="2800" dirty="0">
                <a:effectLst/>
              </a:rPr>
              <a:t>第１節 </a:t>
            </a:r>
            <a:r>
              <a:rPr lang="en-US" sz="2800" dirty="0">
                <a:effectLst/>
              </a:rPr>
              <a:t>― </a:t>
            </a:r>
            <a:r>
              <a:rPr lang="ja-JP" altLang="en-US" sz="2800" dirty="0">
                <a:effectLst/>
              </a:rPr>
              <a:t>種類。本クラブの会員の種類は正会員および名誉会員の</a:t>
            </a:r>
            <a:r>
              <a:rPr lang="en-US" sz="2800" dirty="0">
                <a:effectLst/>
              </a:rPr>
              <a:t>2</a:t>
            </a:r>
            <a:r>
              <a:rPr lang="ja-JP" altLang="en-US" sz="2800" dirty="0">
                <a:effectLst/>
              </a:rPr>
              <a:t>種類とする。</a:t>
            </a:r>
            <a:endParaRPr lang="en-US" sz="2800" dirty="0">
              <a:effectLst/>
            </a:endParaRPr>
          </a:p>
          <a:p>
            <a:r>
              <a:rPr lang="ja-JP" altLang="en-US" sz="2800" dirty="0">
                <a:effectLst/>
              </a:rPr>
              <a:t>第</a:t>
            </a:r>
            <a:r>
              <a:rPr lang="en-US" sz="2800" dirty="0">
                <a:effectLst/>
              </a:rPr>
              <a:t>2</a:t>
            </a:r>
            <a:r>
              <a:rPr lang="ja-JP" altLang="en-US" sz="2800" dirty="0">
                <a:effectLst/>
              </a:rPr>
              <a:t>節　</a:t>
            </a:r>
            <a:r>
              <a:rPr lang="ja-JP" altLang="en-US" sz="2800" u="sng" dirty="0">
                <a:solidFill>
                  <a:srgbClr val="FFC000"/>
                </a:solidFill>
                <a:effectLst/>
              </a:rPr>
              <a:t>正会員のサブカテゴリー</a:t>
            </a:r>
            <a:r>
              <a:rPr lang="ja-JP" altLang="en-US" sz="2800" dirty="0">
                <a:effectLst/>
              </a:rPr>
              <a:t>を以下の会員の種類を定める。</a:t>
            </a:r>
            <a:endParaRPr lang="en-US" sz="2800" dirty="0">
              <a:effectLst/>
            </a:endParaRPr>
          </a:p>
          <a:p>
            <a:r>
              <a:rPr lang="ja-JP" altLang="en-US" sz="2800" u="sng" dirty="0">
                <a:effectLst/>
              </a:rPr>
              <a:t>正会員、法人会員、準会員、家族会員、ローターアクト会員、シニア会員、学生会員、賛助会員等。</a:t>
            </a:r>
            <a:r>
              <a:rPr lang="ja-JP" altLang="en-US" sz="2800" dirty="0">
                <a:effectLst/>
              </a:rPr>
              <a:t>（これらのサブカテゴリーはクラブの裁量に任されている）</a:t>
            </a:r>
            <a:endParaRPr lang="en-US" sz="2800" dirty="0">
              <a:effectLst/>
            </a:endParaRPr>
          </a:p>
          <a:p>
            <a:r>
              <a:rPr lang="ja-JP" altLang="en-US" sz="2800" dirty="0">
                <a:effectLst/>
              </a:rPr>
              <a:t>また、これらの</a:t>
            </a:r>
            <a:r>
              <a:rPr lang="ja-JP" altLang="en-US" sz="2800" u="sng" dirty="0">
                <a:effectLst/>
              </a:rPr>
              <a:t>会員の定義や会費等については別途定める</a:t>
            </a:r>
            <a:r>
              <a:rPr lang="ja-JP" altLang="en-US" sz="2800" dirty="0">
                <a:effectLst/>
              </a:rPr>
              <a:t>こととする</a:t>
            </a:r>
            <a:r>
              <a:rPr lang="ja-JP" altLang="en-US" sz="2800" dirty="0">
                <a:solidFill>
                  <a:srgbClr val="FFC000"/>
                </a:solidFill>
                <a:effectLst/>
              </a:rPr>
              <a:t>。</a:t>
            </a:r>
            <a:endParaRPr lang="en-US" sz="2800" dirty="0">
              <a:solidFill>
                <a:srgbClr val="FFC000"/>
              </a:solidFill>
              <a:effectLst/>
            </a:endParaRPr>
          </a:p>
          <a:p>
            <a:pPr marL="0" indent="0">
              <a:buNone/>
            </a:pPr>
            <a:endParaRPr lang="en-US" sz="2800" dirty="0">
              <a:effectLst/>
            </a:endParaRPr>
          </a:p>
          <a:p>
            <a:pPr marL="0" indent="0">
              <a:buNone/>
            </a:pPr>
            <a:endParaRPr lang="en-US" dirty="0"/>
          </a:p>
        </p:txBody>
      </p:sp>
    </p:spTree>
    <p:extLst>
      <p:ext uri="{BB962C8B-B14F-4D97-AF65-F5344CB8AC3E}">
        <p14:creationId xmlns:p14="http://schemas.microsoft.com/office/powerpoint/2010/main" val="12940413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0"/>
            <a:ext cx="10972800" cy="741405"/>
          </a:xfrm>
        </p:spPr>
        <p:txBody>
          <a:bodyPr/>
          <a:lstStyle/>
          <a:p>
            <a:r>
              <a:rPr lang="ja-JP" altLang="en-US" sz="3200" dirty="0">
                <a:solidFill>
                  <a:srgbClr val="FFFFFF"/>
                </a:solidFill>
              </a:rPr>
              <a:t>「柔軟性」を導入する場合のロータリークラブ</a:t>
            </a:r>
            <a:r>
              <a:rPr lang="ja-JP" altLang="en-US" sz="3200" dirty="0" smtClean="0">
                <a:solidFill>
                  <a:srgbClr val="FFFFFF"/>
                </a:solidFill>
              </a:rPr>
              <a:t>細則</a:t>
            </a:r>
            <a:endParaRPr lang="en-US" dirty="0"/>
          </a:p>
        </p:txBody>
      </p:sp>
      <p:sp>
        <p:nvSpPr>
          <p:cNvPr id="3" name="コンテンツ プレースホルダー 2"/>
          <p:cNvSpPr>
            <a:spLocks noGrp="1"/>
          </p:cNvSpPr>
          <p:nvPr>
            <p:ph idx="1"/>
          </p:nvPr>
        </p:nvSpPr>
        <p:spPr>
          <a:xfrm>
            <a:off x="609600" y="667265"/>
            <a:ext cx="10972800" cy="5717059"/>
          </a:xfrm>
        </p:spPr>
        <p:txBody>
          <a:bodyPr/>
          <a:lstStyle/>
          <a:p>
            <a:pPr marL="0" indent="0">
              <a:buNone/>
            </a:pPr>
            <a:r>
              <a:rPr lang="ja-JP" altLang="en-US" b="1" dirty="0">
                <a:solidFill>
                  <a:srgbClr val="FFC000"/>
                </a:solidFill>
                <a:effectLst/>
              </a:rPr>
              <a:t>第</a:t>
            </a:r>
            <a:r>
              <a:rPr lang="en-US" b="1" dirty="0">
                <a:solidFill>
                  <a:srgbClr val="FFC000"/>
                </a:solidFill>
                <a:effectLst/>
              </a:rPr>
              <a:t>7</a:t>
            </a:r>
            <a:r>
              <a:rPr lang="ja-JP" altLang="en-US" b="1" dirty="0">
                <a:solidFill>
                  <a:srgbClr val="FFC000"/>
                </a:solidFill>
                <a:effectLst/>
              </a:rPr>
              <a:t>条　出席に関する例外</a:t>
            </a:r>
            <a:r>
              <a:rPr lang="ja-JP" altLang="en-US" b="1" dirty="0" smtClean="0">
                <a:solidFill>
                  <a:srgbClr val="FFC000"/>
                </a:solidFill>
                <a:effectLst/>
              </a:rPr>
              <a:t>規定（標準クラブ定款）</a:t>
            </a:r>
            <a:endParaRPr lang="en-US" dirty="0">
              <a:solidFill>
                <a:srgbClr val="FFC000"/>
              </a:solidFill>
              <a:effectLst/>
            </a:endParaRPr>
          </a:p>
          <a:p>
            <a:pPr marL="0" indent="0">
              <a:buNone/>
            </a:pPr>
            <a:r>
              <a:rPr lang="ja-JP" altLang="en-US" dirty="0">
                <a:effectLst/>
              </a:rPr>
              <a:t>　</a:t>
            </a:r>
            <a:r>
              <a:rPr lang="ja-JP" altLang="en-US" u="sng" dirty="0"/>
              <a:t>本定款の第</a:t>
            </a:r>
            <a:r>
              <a:rPr lang="en-US" altLang="ja-JP" u="sng" dirty="0"/>
              <a:t>8</a:t>
            </a:r>
            <a:r>
              <a:rPr lang="ja-JP" altLang="en-US" u="sng" dirty="0"/>
              <a:t>条第</a:t>
            </a:r>
            <a:r>
              <a:rPr lang="en-US" altLang="ja-JP" u="sng" dirty="0"/>
              <a:t>1</a:t>
            </a:r>
            <a:r>
              <a:rPr lang="ja-JP" altLang="en-US" u="sng" dirty="0"/>
              <a:t>節、第</a:t>
            </a:r>
            <a:r>
              <a:rPr lang="en-US" altLang="ja-JP" u="sng" dirty="0"/>
              <a:t>12</a:t>
            </a:r>
            <a:r>
              <a:rPr lang="ja-JP" altLang="en-US" u="sng" dirty="0"/>
              <a:t>条、第</a:t>
            </a:r>
            <a:r>
              <a:rPr lang="en-US" altLang="ja-JP" u="sng" dirty="0"/>
              <a:t>15</a:t>
            </a:r>
            <a:r>
              <a:rPr lang="ja-JP" altLang="en-US" u="sng" dirty="0"/>
              <a:t>条第</a:t>
            </a:r>
            <a:r>
              <a:rPr lang="en-US" altLang="ja-JP" u="sng" dirty="0"/>
              <a:t>4</a:t>
            </a:r>
            <a:r>
              <a:rPr lang="ja-JP" altLang="en-US" u="sng" dirty="0"/>
              <a:t>節に従わない規定または要件を細則に含めることができる</a:t>
            </a:r>
            <a:r>
              <a:rPr lang="ja-JP" altLang="en-US" dirty="0"/>
              <a:t>。そのような規定または要件は、本定款の上記の節の規定または要件に優先する。ただし、クラブは少なくとも月に</a:t>
            </a:r>
            <a:r>
              <a:rPr lang="en-US" altLang="ja-JP" dirty="0"/>
              <a:t>2</a:t>
            </a:r>
            <a:r>
              <a:rPr lang="ja-JP" altLang="en-US" dirty="0"/>
              <a:t>回、例会を行わなければならない。 </a:t>
            </a:r>
            <a:endParaRPr lang="en-US" altLang="ja-JP" dirty="0" smtClean="0"/>
          </a:p>
          <a:p>
            <a:pPr marL="0" indent="0">
              <a:buNone/>
            </a:pPr>
            <a:r>
              <a:rPr lang="ja-JP" altLang="en-US" dirty="0" smtClean="0"/>
              <a:t>第</a:t>
            </a:r>
            <a:r>
              <a:rPr lang="en-US" altLang="ja-JP" dirty="0"/>
              <a:t>8</a:t>
            </a:r>
            <a:r>
              <a:rPr lang="ja-JP" altLang="en-US" dirty="0" smtClean="0"/>
              <a:t>条第一節　会合➡例会</a:t>
            </a:r>
            <a:endParaRPr lang="en-US" altLang="ja-JP" dirty="0" smtClean="0"/>
          </a:p>
          <a:p>
            <a:pPr marL="0" indent="0">
              <a:buNone/>
            </a:pPr>
            <a:r>
              <a:rPr lang="ja-JP" altLang="en-US" dirty="0" smtClean="0"/>
              <a:t>第</a:t>
            </a:r>
            <a:r>
              <a:rPr lang="en-US" altLang="ja-JP" dirty="0" smtClean="0"/>
              <a:t>12</a:t>
            </a:r>
            <a:r>
              <a:rPr lang="ja-JP" altLang="en-US" dirty="0" smtClean="0"/>
              <a:t>条　出席</a:t>
            </a:r>
            <a:endParaRPr lang="en-US" altLang="ja-JP" dirty="0" smtClean="0"/>
          </a:p>
          <a:p>
            <a:pPr marL="0" indent="0">
              <a:buNone/>
            </a:pPr>
            <a:r>
              <a:rPr lang="ja-JP" altLang="en-US" dirty="0" smtClean="0"/>
              <a:t>第</a:t>
            </a:r>
            <a:r>
              <a:rPr lang="en-US" altLang="ja-JP" dirty="0" smtClean="0"/>
              <a:t>15</a:t>
            </a:r>
            <a:r>
              <a:rPr lang="ja-JP" altLang="en-US" dirty="0" smtClean="0"/>
              <a:t>条第四節　終結➡欠席</a:t>
            </a:r>
            <a:endParaRPr lang="en-US" dirty="0"/>
          </a:p>
        </p:txBody>
      </p:sp>
    </p:spTree>
    <p:extLst>
      <p:ext uri="{BB962C8B-B14F-4D97-AF65-F5344CB8AC3E}">
        <p14:creationId xmlns:p14="http://schemas.microsoft.com/office/powerpoint/2010/main" val="12630842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200" dirty="0">
                <a:solidFill>
                  <a:srgbClr val="FFFFFF"/>
                </a:solidFill>
              </a:rPr>
              <a:t>「柔軟性」を導入する場合のロータリークラブ</a:t>
            </a:r>
            <a:r>
              <a:rPr lang="ja-JP" altLang="en-US" sz="3200" dirty="0" smtClean="0">
                <a:solidFill>
                  <a:srgbClr val="FFFFFF"/>
                </a:solidFill>
              </a:rPr>
              <a:t>細則</a:t>
            </a:r>
            <a:endParaRPr lang="en-US" dirty="0"/>
          </a:p>
        </p:txBody>
      </p:sp>
      <p:sp>
        <p:nvSpPr>
          <p:cNvPr id="3" name="コンテンツ プレースホルダー 2"/>
          <p:cNvSpPr>
            <a:spLocks noGrp="1"/>
          </p:cNvSpPr>
          <p:nvPr>
            <p:ph idx="1"/>
          </p:nvPr>
        </p:nvSpPr>
        <p:spPr>
          <a:xfrm>
            <a:off x="609600" y="1112109"/>
            <a:ext cx="10972800" cy="5018818"/>
          </a:xfrm>
        </p:spPr>
        <p:txBody>
          <a:bodyPr/>
          <a:lstStyle/>
          <a:p>
            <a:pPr marL="0" indent="0">
              <a:buNone/>
            </a:pPr>
            <a:r>
              <a:rPr lang="ja-JP" altLang="en-US" dirty="0" smtClean="0">
                <a:solidFill>
                  <a:srgbClr val="FFC000"/>
                </a:solidFill>
              </a:rPr>
              <a:t>会合</a:t>
            </a:r>
            <a:endParaRPr lang="ja-JP" altLang="en-US" dirty="0">
              <a:solidFill>
                <a:srgbClr val="FFC000"/>
              </a:solidFill>
            </a:endParaRPr>
          </a:p>
          <a:p>
            <a:pPr marL="0" indent="0">
              <a:buNone/>
            </a:pPr>
            <a:r>
              <a:rPr lang="ja-JP" altLang="en-US" dirty="0" smtClean="0"/>
              <a:t>第</a:t>
            </a:r>
            <a:r>
              <a:rPr lang="en-US" altLang="ja-JP" dirty="0" smtClean="0"/>
              <a:t>2</a:t>
            </a:r>
            <a:r>
              <a:rPr lang="ja-JP" altLang="en-US" dirty="0"/>
              <a:t>節本クラブの例会は次の通り開催する。</a:t>
            </a:r>
          </a:p>
          <a:p>
            <a:pPr marL="0" indent="0">
              <a:buNone/>
            </a:pPr>
            <a:r>
              <a:rPr lang="ja-JP" altLang="en-US" b="1" dirty="0"/>
              <a:t>定款第</a:t>
            </a:r>
            <a:r>
              <a:rPr lang="en-US" altLang="ja-JP" b="1" dirty="0"/>
              <a:t>8</a:t>
            </a:r>
            <a:r>
              <a:rPr lang="ja-JP" altLang="en-US" b="1" dirty="0"/>
              <a:t>条 会合 第</a:t>
            </a:r>
            <a:r>
              <a:rPr lang="en-US" altLang="ja-JP" b="1" dirty="0"/>
              <a:t>1</a:t>
            </a:r>
            <a:r>
              <a:rPr lang="ja-JP" altLang="en-US" b="1" dirty="0"/>
              <a:t>節に定められている会合の規定を以下のように変更する。</a:t>
            </a:r>
          </a:p>
          <a:p>
            <a:pPr marL="0" indent="0">
              <a:buNone/>
            </a:pPr>
            <a:r>
              <a:rPr lang="ja-JP" altLang="en-US" b="1" dirty="0"/>
              <a:t>ただし、例会の頻度に関しては、</a:t>
            </a:r>
            <a:r>
              <a:rPr lang="ja-JP" altLang="en-US" b="1" u="sng" dirty="0">
                <a:solidFill>
                  <a:srgbClr val="FFC000"/>
                </a:solidFill>
              </a:rPr>
              <a:t>クラブは少なくとも月</a:t>
            </a:r>
            <a:r>
              <a:rPr lang="en-US" altLang="ja-JP" b="1" u="sng" dirty="0">
                <a:solidFill>
                  <a:srgbClr val="FFC000"/>
                </a:solidFill>
              </a:rPr>
              <a:t>2</a:t>
            </a:r>
            <a:r>
              <a:rPr lang="ja-JP" altLang="en-US" b="1" u="sng" dirty="0">
                <a:solidFill>
                  <a:srgbClr val="FFC000"/>
                </a:solidFill>
              </a:rPr>
              <a:t>回会合を開催する</a:t>
            </a:r>
            <a:r>
              <a:rPr lang="ja-JP" altLang="en-US" b="1" dirty="0"/>
              <a:t>ものとする。またクラブの決定により、奉仕プロジェクトまたは</a:t>
            </a:r>
            <a:r>
              <a:rPr lang="ja-JP" altLang="en-US" b="1" u="sng" dirty="0"/>
              <a:t>社交行事を「会合」</a:t>
            </a:r>
            <a:r>
              <a:rPr lang="ja-JP" altLang="en-US" b="1" dirty="0"/>
              <a:t>とみなすことができる。</a:t>
            </a:r>
          </a:p>
          <a:p>
            <a:pPr marL="0" indent="0">
              <a:buNone/>
            </a:pPr>
            <a:r>
              <a:rPr lang="ja-JP" altLang="en-US" b="1" dirty="0" smtClean="0"/>
              <a:t>なお</a:t>
            </a:r>
            <a:r>
              <a:rPr lang="ja-JP" altLang="en-US" b="1" dirty="0"/>
              <a:t>、例会の開催に関する柔軟性に関しては</a:t>
            </a:r>
            <a:r>
              <a:rPr lang="ja-JP" altLang="en-US" b="1" dirty="0" smtClean="0"/>
              <a:t>、次のページの様な</a:t>
            </a:r>
            <a:r>
              <a:rPr lang="ja-JP" altLang="en-US" b="1" dirty="0"/>
              <a:t>具体例が考えられる。</a:t>
            </a:r>
          </a:p>
          <a:p>
            <a:pPr marL="0" indent="0">
              <a:buNone/>
            </a:pPr>
            <a:endParaRPr lang="ja-JP" altLang="en-US" dirty="0"/>
          </a:p>
          <a:p>
            <a:pPr marL="0" indent="0">
              <a:buNone/>
            </a:pPr>
            <a:endParaRPr lang="en-US" dirty="0" smtClean="0"/>
          </a:p>
        </p:txBody>
      </p:sp>
    </p:spTree>
    <p:extLst>
      <p:ext uri="{BB962C8B-B14F-4D97-AF65-F5344CB8AC3E}">
        <p14:creationId xmlns:p14="http://schemas.microsoft.com/office/powerpoint/2010/main" val="21780946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200" dirty="0">
                <a:solidFill>
                  <a:srgbClr val="FFFFFF"/>
                </a:solidFill>
              </a:rPr>
              <a:t>「柔軟性」を導入する場合のロータリークラブ</a:t>
            </a:r>
            <a:r>
              <a:rPr lang="ja-JP" altLang="en-US" sz="3200" dirty="0" smtClean="0">
                <a:solidFill>
                  <a:srgbClr val="FFFFFF"/>
                </a:solidFill>
              </a:rPr>
              <a:t>細則</a:t>
            </a:r>
            <a:endParaRPr lang="en-US" dirty="0"/>
          </a:p>
        </p:txBody>
      </p:sp>
      <p:sp>
        <p:nvSpPr>
          <p:cNvPr id="3" name="コンテンツ プレースホルダー 2"/>
          <p:cNvSpPr>
            <a:spLocks noGrp="1"/>
          </p:cNvSpPr>
          <p:nvPr>
            <p:ph idx="1"/>
          </p:nvPr>
        </p:nvSpPr>
        <p:spPr>
          <a:xfrm>
            <a:off x="609600" y="1268627"/>
            <a:ext cx="10972800" cy="4862299"/>
          </a:xfrm>
        </p:spPr>
        <p:txBody>
          <a:bodyPr/>
          <a:lstStyle/>
          <a:p>
            <a:pPr marL="0" indent="0">
              <a:buNone/>
            </a:pPr>
            <a:r>
              <a:rPr lang="ja-JP" altLang="en-US" b="1" dirty="0">
                <a:solidFill>
                  <a:srgbClr val="FFC000"/>
                </a:solidFill>
              </a:rPr>
              <a:t>パターン</a:t>
            </a:r>
            <a:r>
              <a:rPr lang="en-US" altLang="ja-JP" b="1" dirty="0">
                <a:solidFill>
                  <a:srgbClr val="FFC000"/>
                </a:solidFill>
              </a:rPr>
              <a:t>1</a:t>
            </a:r>
            <a:r>
              <a:rPr lang="ja-JP" altLang="en-US" b="1" dirty="0"/>
              <a:t>　会合を月最低２回とし、開催場所、日時時間について定められた年間スケジュールに従って開催する。</a:t>
            </a:r>
          </a:p>
          <a:p>
            <a:pPr marL="0" indent="0">
              <a:buNone/>
            </a:pPr>
            <a:r>
              <a:rPr lang="ja-JP" altLang="en-US" b="1" dirty="0">
                <a:solidFill>
                  <a:srgbClr val="FFC000"/>
                </a:solidFill>
              </a:rPr>
              <a:t>パターン</a:t>
            </a:r>
            <a:r>
              <a:rPr lang="en-US" altLang="ja-JP" b="1" dirty="0">
                <a:solidFill>
                  <a:srgbClr val="FFC000"/>
                </a:solidFill>
              </a:rPr>
              <a:t>2</a:t>
            </a:r>
            <a:r>
              <a:rPr lang="ja-JP" altLang="en-US" b="1" dirty="0"/>
              <a:t>　会合を月</a:t>
            </a:r>
            <a:r>
              <a:rPr lang="en-US" altLang="ja-JP" b="1" dirty="0"/>
              <a:t>5</a:t>
            </a:r>
            <a:r>
              <a:rPr lang="ja-JP" altLang="en-US" b="1" dirty="0"/>
              <a:t>回以上に変更。ただし、開催場所、日時時間について定められた年間スケジュールに従って開催する。</a:t>
            </a:r>
          </a:p>
          <a:p>
            <a:pPr marL="0" indent="0">
              <a:buNone/>
            </a:pPr>
            <a:r>
              <a:rPr lang="ja-JP" altLang="en-US" b="1" dirty="0">
                <a:solidFill>
                  <a:srgbClr val="FFC000"/>
                </a:solidFill>
              </a:rPr>
              <a:t>パターン</a:t>
            </a:r>
            <a:r>
              <a:rPr lang="en-US" altLang="ja-JP" b="1" dirty="0">
                <a:solidFill>
                  <a:srgbClr val="FFC000"/>
                </a:solidFill>
              </a:rPr>
              <a:t>3</a:t>
            </a:r>
            <a:r>
              <a:rPr lang="ja-JP" altLang="en-US" b="1" dirty="0"/>
              <a:t>　特定週のみを開催場所・時間を変更</a:t>
            </a:r>
            <a:r>
              <a:rPr lang="ja-JP" altLang="en-US" b="1" dirty="0" smtClean="0"/>
              <a:t>する</a:t>
            </a:r>
            <a:endParaRPr lang="en-US" altLang="ja-JP" b="1" dirty="0" smtClean="0"/>
          </a:p>
          <a:p>
            <a:pPr marL="0" indent="0">
              <a:buNone/>
            </a:pPr>
            <a:r>
              <a:rPr lang="ja-JP" altLang="en-US" b="1" dirty="0" smtClean="0"/>
              <a:t>（</a:t>
            </a:r>
            <a:r>
              <a:rPr lang="ja-JP" altLang="en-US" b="1" dirty="0"/>
              <a:t>例えば第４会合を土曜日夜に）</a:t>
            </a:r>
          </a:p>
          <a:p>
            <a:pPr marL="0" indent="0">
              <a:buNone/>
            </a:pPr>
            <a:r>
              <a:rPr lang="ja-JP" altLang="en-US" b="1" dirty="0">
                <a:solidFill>
                  <a:srgbClr val="FFC000"/>
                </a:solidFill>
              </a:rPr>
              <a:t>パターン</a:t>
            </a:r>
            <a:r>
              <a:rPr lang="en-US" altLang="ja-JP" b="1" dirty="0">
                <a:solidFill>
                  <a:srgbClr val="FFC000"/>
                </a:solidFill>
              </a:rPr>
              <a:t>4</a:t>
            </a:r>
            <a:r>
              <a:rPr lang="ja-JP" altLang="en-US" b="1" dirty="0"/>
              <a:t>　実際顔を合わす会合とインターネット会合を組み合わせた会合あるいは</a:t>
            </a:r>
            <a:r>
              <a:rPr lang="ja-JP" altLang="en-US" b="1" dirty="0" smtClean="0"/>
              <a:t>インターネット</a:t>
            </a:r>
            <a:r>
              <a:rPr lang="ja-JP" altLang="en-US" b="1" dirty="0"/>
              <a:t>のみの会合を開催する。（このパターンは標準</a:t>
            </a:r>
            <a:r>
              <a:rPr lang="en-US" altLang="ja-JP" b="1" dirty="0"/>
              <a:t>RC</a:t>
            </a:r>
            <a:r>
              <a:rPr lang="ja-JP" altLang="en-US" b="1" dirty="0"/>
              <a:t>定款の規定通り）</a:t>
            </a:r>
          </a:p>
          <a:p>
            <a:pPr marL="0" indent="0">
              <a:buNone/>
            </a:pPr>
            <a:endParaRPr lang="en-US" dirty="0"/>
          </a:p>
        </p:txBody>
      </p:sp>
    </p:spTree>
    <p:extLst>
      <p:ext uri="{BB962C8B-B14F-4D97-AF65-F5344CB8AC3E}">
        <p14:creationId xmlns:p14="http://schemas.microsoft.com/office/powerpoint/2010/main" val="15398823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200" dirty="0">
                <a:solidFill>
                  <a:srgbClr val="FFFFFF"/>
                </a:solidFill>
              </a:rPr>
              <a:t>「柔軟性」を導入する場合のロータリークラブ</a:t>
            </a:r>
            <a:r>
              <a:rPr lang="ja-JP" altLang="en-US" sz="3200" dirty="0" smtClean="0">
                <a:solidFill>
                  <a:srgbClr val="FFFFFF"/>
                </a:solidFill>
              </a:rPr>
              <a:t>細則</a:t>
            </a:r>
            <a:endParaRPr lang="en-US" dirty="0"/>
          </a:p>
        </p:txBody>
      </p:sp>
      <p:sp>
        <p:nvSpPr>
          <p:cNvPr id="3" name="コンテンツ プレースホルダー 2"/>
          <p:cNvSpPr>
            <a:spLocks noGrp="1"/>
          </p:cNvSpPr>
          <p:nvPr>
            <p:ph idx="1"/>
          </p:nvPr>
        </p:nvSpPr>
        <p:spPr/>
        <p:txBody>
          <a:bodyPr/>
          <a:lstStyle/>
          <a:p>
            <a:pPr marL="0" indent="0">
              <a:buNone/>
            </a:pPr>
            <a:r>
              <a:rPr lang="ja-JP" altLang="en-US" b="1" dirty="0">
                <a:effectLst/>
              </a:rPr>
              <a:t>第８条　会費</a:t>
            </a:r>
            <a:endParaRPr lang="en-US" dirty="0">
              <a:effectLst/>
            </a:endParaRPr>
          </a:p>
          <a:p>
            <a:pPr marL="0" indent="0">
              <a:buNone/>
            </a:pPr>
            <a:r>
              <a:rPr lang="ja-JP" altLang="en-US" sz="2800" dirty="0">
                <a:effectLst/>
              </a:rPr>
              <a:t>パターン</a:t>
            </a:r>
            <a:r>
              <a:rPr lang="en-US" sz="2800" dirty="0">
                <a:effectLst/>
              </a:rPr>
              <a:t>2</a:t>
            </a:r>
            <a:r>
              <a:rPr lang="ja-JP" altLang="en-US" sz="2800" dirty="0">
                <a:effectLst/>
              </a:rPr>
              <a:t>（入会金を徴収する場合）入会金および会費</a:t>
            </a:r>
            <a:endParaRPr lang="en-US" sz="2800" dirty="0">
              <a:effectLst/>
            </a:endParaRPr>
          </a:p>
          <a:p>
            <a:pPr marL="0" indent="0">
              <a:buNone/>
            </a:pPr>
            <a:r>
              <a:rPr lang="ja-JP" altLang="en-US" sz="2800" dirty="0">
                <a:effectLst/>
              </a:rPr>
              <a:t>本クラブへの入会時に</a:t>
            </a:r>
            <a:r>
              <a:rPr lang="ja-JP" altLang="en-US" sz="2800" dirty="0" smtClean="0">
                <a:effectLst/>
              </a:rPr>
              <a:t>は●●●円</a:t>
            </a:r>
            <a:r>
              <a:rPr lang="ja-JP" altLang="en-US" sz="2800" dirty="0">
                <a:effectLst/>
              </a:rPr>
              <a:t>を入会金として納入するものとする。また、クラブの年会費</a:t>
            </a:r>
            <a:r>
              <a:rPr lang="ja-JP" altLang="en-US" sz="2800" dirty="0" smtClean="0">
                <a:effectLst/>
              </a:rPr>
              <a:t>は●●●円（</a:t>
            </a:r>
            <a:r>
              <a:rPr lang="ja-JP" altLang="en-US" sz="2800" dirty="0">
                <a:effectLst/>
              </a:rPr>
              <a:t>以下上記と同じ）</a:t>
            </a:r>
            <a:endParaRPr lang="en-US" sz="2800" dirty="0">
              <a:effectLst/>
            </a:endParaRPr>
          </a:p>
          <a:p>
            <a:pPr marL="0" indent="0">
              <a:buNone/>
            </a:pPr>
            <a:r>
              <a:rPr lang="ja-JP" altLang="en-US" sz="2800" dirty="0">
                <a:effectLst/>
              </a:rPr>
              <a:t>　　　　　</a:t>
            </a:r>
            <a:endParaRPr lang="en-US" sz="2800" dirty="0">
              <a:effectLst/>
            </a:endParaRPr>
          </a:p>
          <a:p>
            <a:pPr marL="0" indent="0">
              <a:buNone/>
            </a:pPr>
            <a:r>
              <a:rPr lang="ja-JP" altLang="en-US" sz="2800" dirty="0">
                <a:effectLst/>
              </a:rPr>
              <a:t>パターン</a:t>
            </a:r>
            <a:r>
              <a:rPr lang="en-US" sz="2800" dirty="0">
                <a:effectLst/>
              </a:rPr>
              <a:t>3</a:t>
            </a:r>
            <a:r>
              <a:rPr lang="ja-JP" altLang="en-US" sz="2800" dirty="0">
                <a:effectLst/>
              </a:rPr>
              <a:t>（正会員の会費を平等にしない場合）</a:t>
            </a:r>
            <a:endParaRPr lang="en-US" sz="2800" dirty="0">
              <a:effectLst/>
            </a:endParaRPr>
          </a:p>
          <a:p>
            <a:pPr marL="0" indent="0">
              <a:buNone/>
            </a:pPr>
            <a:r>
              <a:rPr lang="ja-JP" altLang="en-US" sz="2800" dirty="0">
                <a:effectLst/>
              </a:rPr>
              <a:t>各会員の</a:t>
            </a:r>
            <a:r>
              <a:rPr lang="ja-JP" altLang="en-US" sz="2800" dirty="0">
                <a:solidFill>
                  <a:srgbClr val="FFC000"/>
                </a:solidFill>
                <a:effectLst/>
              </a:rPr>
              <a:t>サブカテゴリー別に会費納入金額</a:t>
            </a:r>
            <a:r>
              <a:rPr lang="ja-JP" altLang="en-US" sz="2800" dirty="0">
                <a:effectLst/>
              </a:rPr>
              <a:t>を定める。</a:t>
            </a:r>
            <a:endParaRPr lang="en-US" sz="2800" dirty="0">
              <a:effectLst/>
            </a:endParaRPr>
          </a:p>
          <a:p>
            <a:pPr marL="0" indent="0">
              <a:buNone/>
            </a:pPr>
            <a:r>
              <a:rPr lang="ja-JP" altLang="en-US" sz="2800" dirty="0">
                <a:effectLst/>
              </a:rPr>
              <a:t>（例えば、法人会員は</a:t>
            </a:r>
            <a:r>
              <a:rPr lang="en-US" sz="2800" dirty="0">
                <a:effectLst/>
              </a:rPr>
              <a:t>1</a:t>
            </a:r>
            <a:r>
              <a:rPr lang="ja-JP" altLang="en-US" sz="2800" dirty="0">
                <a:effectLst/>
              </a:rPr>
              <a:t>～</a:t>
            </a:r>
            <a:r>
              <a:rPr lang="en-US" sz="2800" dirty="0">
                <a:effectLst/>
              </a:rPr>
              <a:t>4</a:t>
            </a:r>
            <a:r>
              <a:rPr lang="ja-JP" altLang="en-US" sz="2800" dirty="0">
                <a:effectLst/>
              </a:rPr>
              <a:t>名まで正会員の会費納入、家族会員、シニア、アクト会員は〇〇円</a:t>
            </a:r>
            <a:endParaRPr lang="en-US" sz="2800" dirty="0"/>
          </a:p>
        </p:txBody>
      </p:sp>
    </p:spTree>
    <p:extLst>
      <p:ext uri="{BB962C8B-B14F-4D97-AF65-F5344CB8AC3E}">
        <p14:creationId xmlns:p14="http://schemas.microsoft.com/office/powerpoint/2010/main" val="30474877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18984" y="156519"/>
            <a:ext cx="10972800" cy="675503"/>
          </a:xfrm>
        </p:spPr>
        <p:txBody>
          <a:bodyPr/>
          <a:lstStyle/>
          <a:p>
            <a:r>
              <a:rPr lang="ja-JP" altLang="en-US" sz="3200" dirty="0">
                <a:solidFill>
                  <a:srgbClr val="FFFFFF"/>
                </a:solidFill>
              </a:rPr>
              <a:t>「柔軟性」を導入する場合のロータリークラブ</a:t>
            </a:r>
            <a:r>
              <a:rPr lang="ja-JP" altLang="en-US" sz="3200" dirty="0" smtClean="0">
                <a:solidFill>
                  <a:srgbClr val="FFFFFF"/>
                </a:solidFill>
              </a:rPr>
              <a:t>細則</a:t>
            </a:r>
            <a:endParaRPr lang="en-US" dirty="0"/>
          </a:p>
        </p:txBody>
      </p:sp>
      <p:sp>
        <p:nvSpPr>
          <p:cNvPr id="3" name="コンテンツ プレースホルダー 2"/>
          <p:cNvSpPr>
            <a:spLocks noGrp="1"/>
          </p:cNvSpPr>
          <p:nvPr>
            <p:ph idx="1"/>
          </p:nvPr>
        </p:nvSpPr>
        <p:spPr>
          <a:xfrm>
            <a:off x="609600" y="832023"/>
            <a:ext cx="10972800" cy="5298904"/>
          </a:xfrm>
        </p:spPr>
        <p:txBody>
          <a:bodyPr/>
          <a:lstStyle/>
          <a:p>
            <a:pPr marL="0" indent="0">
              <a:buNone/>
            </a:pPr>
            <a:r>
              <a:rPr lang="ja-JP" altLang="en-US" sz="2400" dirty="0" smtClean="0"/>
              <a:t>会員</a:t>
            </a:r>
            <a:r>
              <a:rPr lang="ja-JP" altLang="en-US" sz="2400" dirty="0"/>
              <a:t>身分の存続の例外</a:t>
            </a:r>
          </a:p>
          <a:p>
            <a:pPr marL="0" indent="0">
              <a:buNone/>
            </a:pPr>
            <a:r>
              <a:rPr lang="ja-JP" altLang="en-US" sz="2400" dirty="0"/>
              <a:t>出席に関する柔軟性に関しては、具体例は下記のようことが考えられます</a:t>
            </a:r>
            <a:r>
              <a:rPr lang="ja-JP" altLang="en-US" sz="2400" dirty="0" smtClean="0"/>
              <a:t>。</a:t>
            </a:r>
            <a:endParaRPr lang="ja-JP" altLang="en-US" sz="2400" dirty="0"/>
          </a:p>
          <a:p>
            <a:pPr marL="0" indent="0">
              <a:buNone/>
            </a:pPr>
            <a:r>
              <a:rPr lang="ja-JP" altLang="en-US" dirty="0"/>
              <a:t>出席要件、または出席要件を満たさなかった会員の終結に関する方針を</a:t>
            </a:r>
            <a:r>
              <a:rPr lang="ja-JP" altLang="en-US" u="sng" dirty="0">
                <a:solidFill>
                  <a:srgbClr val="FFC000"/>
                </a:solidFill>
              </a:rPr>
              <a:t>緩める（または厳しくする） </a:t>
            </a:r>
            <a:endParaRPr lang="en-US" altLang="ja-JP" u="sng" dirty="0" smtClean="0">
              <a:solidFill>
                <a:srgbClr val="FFC000"/>
              </a:solidFill>
            </a:endParaRPr>
          </a:p>
          <a:p>
            <a:pPr marL="0" indent="0">
              <a:buNone/>
            </a:pPr>
            <a:r>
              <a:rPr lang="ja-JP" altLang="en-US" dirty="0" smtClean="0"/>
              <a:t>具体的</a:t>
            </a:r>
            <a:r>
              <a:rPr lang="ja-JP" altLang="en-US" dirty="0"/>
              <a:t>には</a:t>
            </a:r>
            <a:r>
              <a:rPr lang="ja-JP" altLang="en-US" dirty="0" smtClean="0"/>
              <a:t>、</a:t>
            </a:r>
            <a:r>
              <a:rPr lang="en-US" altLang="ja-JP" u="sng" dirty="0" smtClean="0">
                <a:solidFill>
                  <a:srgbClr val="FFC000"/>
                </a:solidFill>
              </a:rPr>
              <a:t>50</a:t>
            </a:r>
            <a:r>
              <a:rPr lang="ja-JP" altLang="en-US" u="sng" dirty="0" smtClean="0">
                <a:solidFill>
                  <a:srgbClr val="FFC000"/>
                </a:solidFill>
              </a:rPr>
              <a:t>％（自クラブ</a:t>
            </a:r>
            <a:r>
              <a:rPr lang="en-US" altLang="ja-JP" u="sng" dirty="0" smtClean="0">
                <a:solidFill>
                  <a:srgbClr val="FFC000"/>
                </a:solidFill>
              </a:rPr>
              <a:t>30</a:t>
            </a:r>
            <a:r>
              <a:rPr lang="ja-JP" altLang="en-US" u="sng" dirty="0" smtClean="0">
                <a:solidFill>
                  <a:srgbClr val="FFC000"/>
                </a:solidFill>
              </a:rPr>
              <a:t>％）、</a:t>
            </a:r>
            <a:r>
              <a:rPr lang="en-US" altLang="ja-JP" u="sng" dirty="0" smtClean="0">
                <a:solidFill>
                  <a:srgbClr val="FFC000"/>
                </a:solidFill>
              </a:rPr>
              <a:t>4</a:t>
            </a:r>
            <a:r>
              <a:rPr lang="ja-JP" altLang="en-US" u="sng" dirty="0" smtClean="0">
                <a:solidFill>
                  <a:srgbClr val="FFC000"/>
                </a:solidFill>
              </a:rPr>
              <a:t>回連続欠席</a:t>
            </a:r>
            <a:r>
              <a:rPr lang="ja-JP" altLang="en-US" dirty="0" smtClean="0"/>
              <a:t>ルール</a:t>
            </a:r>
            <a:r>
              <a:rPr lang="ja-JP" altLang="en-US" dirty="0"/>
              <a:t>を厳しくすることも緩和することもできる条項を追加</a:t>
            </a:r>
            <a:r>
              <a:rPr lang="ja-JP" altLang="en-US" dirty="0" smtClean="0"/>
              <a:t>可能。会合</a:t>
            </a:r>
            <a:r>
              <a:rPr lang="ja-JP" altLang="en-US" dirty="0"/>
              <a:t>への出席は、１年間で</a:t>
            </a:r>
            <a:r>
              <a:rPr lang="ja-JP" altLang="en-US" dirty="0" smtClean="0"/>
              <a:t>最低●●％と</a:t>
            </a:r>
            <a:r>
              <a:rPr lang="ja-JP" altLang="en-US" dirty="0"/>
              <a:t>する。それを下回る会員は標準ロータリークラブ定款第</a:t>
            </a:r>
            <a:r>
              <a:rPr lang="en-US" altLang="ja-JP" dirty="0"/>
              <a:t>12</a:t>
            </a:r>
            <a:r>
              <a:rPr lang="ja-JP" altLang="en-US" dirty="0"/>
              <a:t>条第</a:t>
            </a:r>
            <a:r>
              <a:rPr lang="en-US" altLang="ja-JP" dirty="0"/>
              <a:t>4</a:t>
            </a:r>
            <a:r>
              <a:rPr lang="ja-JP" altLang="en-US" dirty="0"/>
              <a:t>節による会員身分の終結となる</a:t>
            </a:r>
            <a:r>
              <a:rPr lang="ja-JP" altLang="en-US" dirty="0" smtClean="0"/>
              <a:t>。</a:t>
            </a:r>
            <a:endParaRPr lang="ja-JP" altLang="en-US" dirty="0"/>
          </a:p>
          <a:p>
            <a:pPr marL="0" indent="0">
              <a:buNone/>
            </a:pPr>
            <a:r>
              <a:rPr lang="ja-JP" altLang="en-US" dirty="0"/>
              <a:t>あるいは、本クラブは、</a:t>
            </a:r>
            <a:r>
              <a:rPr lang="ja-JP" altLang="en-US" u="sng" dirty="0">
                <a:solidFill>
                  <a:srgbClr val="FFC000"/>
                </a:solidFill>
              </a:rPr>
              <a:t>出席要件は定めない</a:t>
            </a:r>
            <a:r>
              <a:rPr lang="ja-JP" altLang="en-US" dirty="0"/>
              <a:t>。従って、標準ロータリークラブ定款第</a:t>
            </a:r>
            <a:r>
              <a:rPr lang="en-US" altLang="ja-JP" dirty="0"/>
              <a:t>12</a:t>
            </a:r>
            <a:r>
              <a:rPr lang="ja-JP" altLang="en-US" dirty="0"/>
              <a:t>条第</a:t>
            </a:r>
            <a:r>
              <a:rPr lang="en-US" altLang="ja-JP" dirty="0"/>
              <a:t>4</a:t>
            </a:r>
            <a:r>
              <a:rPr lang="ja-JP" altLang="en-US" dirty="0"/>
              <a:t>節の規定にかかわらず、欠席による会員身分の終結はない。</a:t>
            </a:r>
          </a:p>
          <a:p>
            <a:pPr marL="0" indent="0">
              <a:buNone/>
            </a:pPr>
            <a:endParaRPr lang="en-US" dirty="0"/>
          </a:p>
        </p:txBody>
      </p:sp>
    </p:spTree>
    <p:extLst>
      <p:ext uri="{BB962C8B-B14F-4D97-AF65-F5344CB8AC3E}">
        <p14:creationId xmlns:p14="http://schemas.microsoft.com/office/powerpoint/2010/main" val="735806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7813"/>
            <a:ext cx="10972800" cy="623335"/>
          </a:xfrm>
        </p:spPr>
        <p:txBody>
          <a:bodyPr/>
          <a:lstStyle/>
          <a:p>
            <a:r>
              <a:rPr lang="ja-JP" altLang="en-US" dirty="0" smtClean="0"/>
              <a:t>東京御苑ロータリークラブ</a:t>
            </a:r>
            <a:endParaRPr lang="en-US" dirty="0"/>
          </a:p>
        </p:txBody>
      </p:sp>
      <p:sp>
        <p:nvSpPr>
          <p:cNvPr id="3" name="コンテンツ プレースホルダー 2"/>
          <p:cNvSpPr>
            <a:spLocks noGrp="1"/>
          </p:cNvSpPr>
          <p:nvPr>
            <p:ph sz="half" idx="1"/>
          </p:nvPr>
        </p:nvSpPr>
        <p:spPr>
          <a:xfrm>
            <a:off x="609600" y="1162879"/>
            <a:ext cx="5384800" cy="4530725"/>
          </a:xfrm>
        </p:spPr>
        <p:txBody>
          <a:bodyPr/>
          <a:lstStyle/>
          <a:p>
            <a:pPr marL="0" indent="0">
              <a:buNone/>
            </a:pPr>
            <a:r>
              <a:rPr lang="en-US" altLang="ja-JP" sz="3200" b="1" dirty="0" smtClean="0"/>
              <a:t>2015</a:t>
            </a:r>
            <a:r>
              <a:rPr lang="ja-JP" altLang="en-US" sz="3200" b="1" dirty="0"/>
              <a:t>年</a:t>
            </a:r>
            <a:r>
              <a:rPr lang="en-US" altLang="ja-JP" sz="3200" b="1" dirty="0"/>
              <a:t>3</a:t>
            </a:r>
            <a:r>
              <a:rPr lang="ja-JP" altLang="en-US" sz="3200" b="1" dirty="0" smtClean="0"/>
              <a:t>月認証</a:t>
            </a:r>
            <a:r>
              <a:rPr lang="en-US" altLang="ja-JP" sz="3200" b="1" dirty="0" smtClean="0"/>
              <a:t>2580</a:t>
            </a:r>
            <a:r>
              <a:rPr lang="ja-JP" altLang="en-US" sz="3200" b="1" dirty="0" smtClean="0"/>
              <a:t>地区</a:t>
            </a:r>
            <a:endParaRPr lang="ja-JP" altLang="en-US" sz="3200" b="1" dirty="0"/>
          </a:p>
          <a:p>
            <a:pPr marL="0" indent="0">
              <a:buNone/>
            </a:pPr>
            <a:r>
              <a:rPr lang="ja-JP" altLang="en-US" sz="3200" b="1" dirty="0"/>
              <a:t>対　象： </a:t>
            </a:r>
            <a:r>
              <a:rPr lang="ja-JP" altLang="en-US" sz="3200" b="1" dirty="0">
                <a:solidFill>
                  <a:srgbClr val="FFC000"/>
                </a:solidFill>
              </a:rPr>
              <a:t>事業主ベンチャー企業家、一般社会人、専業主婦、財団・米山学友会等</a:t>
            </a:r>
          </a:p>
          <a:p>
            <a:pPr marL="0" indent="0">
              <a:buNone/>
            </a:pPr>
            <a:r>
              <a:rPr lang="ja-JP" altLang="en-US" sz="3200" b="1" dirty="0"/>
              <a:t>会員数： </a:t>
            </a:r>
            <a:r>
              <a:rPr lang="en-US" altLang="ja-JP" sz="3200" b="1" dirty="0"/>
              <a:t>130 </a:t>
            </a:r>
            <a:r>
              <a:rPr lang="ja-JP" altLang="en-US" sz="3200" b="1" dirty="0"/>
              <a:t>名（名誉会員を含む・女性会員</a:t>
            </a:r>
            <a:r>
              <a:rPr lang="en-US" altLang="ja-JP" sz="3200" b="1" dirty="0"/>
              <a:t>34 </a:t>
            </a:r>
            <a:r>
              <a:rPr lang="ja-JP" altLang="en-US" sz="3200" b="1" dirty="0"/>
              <a:t>名・</a:t>
            </a:r>
            <a:r>
              <a:rPr lang="en-US" altLang="ja-JP" sz="3200" b="1" dirty="0"/>
              <a:t>1 </a:t>
            </a:r>
            <a:r>
              <a:rPr lang="ja-JP" altLang="en-US" sz="3200" b="1" dirty="0"/>
              <a:t>年後の目標</a:t>
            </a:r>
            <a:r>
              <a:rPr lang="en-US" altLang="ja-JP" sz="3200" b="1" dirty="0"/>
              <a:t>200 </a:t>
            </a:r>
            <a:r>
              <a:rPr lang="ja-JP" altLang="en-US" sz="3200" b="1" dirty="0"/>
              <a:t>名）</a:t>
            </a:r>
          </a:p>
          <a:p>
            <a:pPr marL="0" indent="0">
              <a:buNone/>
            </a:pPr>
            <a:r>
              <a:rPr lang="ja-JP" altLang="en-US" sz="3200" b="1" dirty="0"/>
              <a:t>例　会： </a:t>
            </a:r>
            <a:r>
              <a:rPr lang="ja-JP" altLang="en-US" sz="3200" b="1" dirty="0" smtClean="0">
                <a:solidFill>
                  <a:srgbClr val="FFC000"/>
                </a:solidFill>
              </a:rPr>
              <a:t>第２</a:t>
            </a:r>
            <a:r>
              <a:rPr lang="ja-JP" altLang="en-US" sz="3200" b="1" dirty="0">
                <a:solidFill>
                  <a:srgbClr val="FFC000"/>
                </a:solidFill>
              </a:rPr>
              <a:t>・第４木曜　</a:t>
            </a:r>
            <a:r>
              <a:rPr lang="en-US" altLang="ja-JP" sz="3200" b="1" dirty="0">
                <a:solidFill>
                  <a:srgbClr val="FFC000"/>
                </a:solidFill>
              </a:rPr>
              <a:t>19</a:t>
            </a:r>
            <a:r>
              <a:rPr lang="ja-JP" altLang="en-US" sz="3200" b="1" dirty="0">
                <a:solidFill>
                  <a:srgbClr val="FFC000"/>
                </a:solidFill>
              </a:rPr>
              <a:t>：</a:t>
            </a:r>
            <a:r>
              <a:rPr lang="en-US" altLang="ja-JP" sz="3200" b="1" dirty="0">
                <a:solidFill>
                  <a:srgbClr val="FFC000"/>
                </a:solidFill>
              </a:rPr>
              <a:t>00 </a:t>
            </a:r>
            <a:r>
              <a:rPr lang="ja-JP" altLang="en-US" sz="3200" b="1" dirty="0">
                <a:solidFill>
                  <a:srgbClr val="FFC000"/>
                </a:solidFill>
              </a:rPr>
              <a:t>～ </a:t>
            </a:r>
            <a:r>
              <a:rPr lang="en-US" altLang="ja-JP" sz="3200" b="1" dirty="0">
                <a:solidFill>
                  <a:srgbClr val="FFC000"/>
                </a:solidFill>
              </a:rPr>
              <a:t>20</a:t>
            </a:r>
            <a:r>
              <a:rPr lang="ja-JP" altLang="en-US" sz="3200" b="1" dirty="0">
                <a:solidFill>
                  <a:srgbClr val="FFC000"/>
                </a:solidFill>
              </a:rPr>
              <a:t>：</a:t>
            </a:r>
            <a:r>
              <a:rPr lang="en-US" altLang="ja-JP" sz="3200" b="1" dirty="0">
                <a:solidFill>
                  <a:srgbClr val="FFC000"/>
                </a:solidFill>
              </a:rPr>
              <a:t>00</a:t>
            </a:r>
            <a:endParaRPr lang="en-US" sz="3200" b="1" dirty="0">
              <a:solidFill>
                <a:srgbClr val="FFC000"/>
              </a:solidFill>
            </a:endParaRPr>
          </a:p>
        </p:txBody>
      </p:sp>
      <p:sp>
        <p:nvSpPr>
          <p:cNvPr id="4" name="コンテンツ プレースホルダー 3"/>
          <p:cNvSpPr>
            <a:spLocks noGrp="1"/>
          </p:cNvSpPr>
          <p:nvPr>
            <p:ph sz="half" idx="2"/>
          </p:nvPr>
        </p:nvSpPr>
        <p:spPr>
          <a:xfrm>
            <a:off x="6197600" y="1162878"/>
            <a:ext cx="5384800" cy="5529470"/>
          </a:xfrm>
        </p:spPr>
        <p:txBody>
          <a:bodyPr/>
          <a:lstStyle/>
          <a:p>
            <a:pPr marL="0" fontAlgn="t">
              <a:spcBef>
                <a:spcPts val="0"/>
              </a:spcBef>
              <a:spcAft>
                <a:spcPts val="0"/>
              </a:spcAft>
            </a:pPr>
            <a:r>
              <a:rPr lang="ja-JP" altLang="en-US" b="1" dirty="0">
                <a:solidFill>
                  <a:srgbClr val="FFC000"/>
                </a:solidFill>
                <a:effectLst/>
                <a:latin typeface="arial" panose="020B0604020202020204" pitchFamily="34" charset="0"/>
              </a:rPr>
              <a:t>年</a:t>
            </a:r>
            <a:r>
              <a:rPr lang="ja-JP" altLang="en-US" b="1" dirty="0" smtClean="0">
                <a:solidFill>
                  <a:srgbClr val="FFC000"/>
                </a:solidFill>
                <a:effectLst/>
                <a:latin typeface="arial" panose="020B0604020202020204" pitchFamily="34" charset="0"/>
              </a:rPr>
              <a:t>会費</a:t>
            </a:r>
            <a:endParaRPr lang="en-US" altLang="ja-JP" b="1" dirty="0">
              <a:solidFill>
                <a:srgbClr val="FFC000"/>
              </a:solidFill>
              <a:effectLst/>
              <a:latin typeface="arial" panose="020B0604020202020204" pitchFamily="34" charset="0"/>
            </a:endParaRPr>
          </a:p>
          <a:p>
            <a:pPr marL="0" indent="0" fontAlgn="t">
              <a:spcBef>
                <a:spcPts val="0"/>
              </a:spcBef>
              <a:spcAft>
                <a:spcPts val="0"/>
              </a:spcAft>
              <a:buNone/>
            </a:pPr>
            <a:r>
              <a:rPr lang="ja-JP" altLang="en-US" sz="2400" dirty="0" smtClean="0">
                <a:effectLst/>
                <a:latin typeface="arial" panose="020B0604020202020204" pitchFamily="34" charset="0"/>
              </a:rPr>
              <a:t> </a:t>
            </a:r>
            <a:r>
              <a:rPr lang="ja-JP" altLang="en-US" sz="2400" dirty="0">
                <a:effectLst/>
                <a:latin typeface="arial" panose="020B0604020202020204" pitchFamily="34" charset="0"/>
              </a:rPr>
              <a:t>①事業主またはこれに準ずる会員 </a:t>
            </a:r>
            <a:r>
              <a:rPr lang="en-US" altLang="ja-JP" sz="2400" dirty="0" smtClean="0">
                <a:effectLst/>
                <a:latin typeface="arial" panose="020B0604020202020204" pitchFamily="34" charset="0"/>
              </a:rPr>
              <a:t>160000</a:t>
            </a:r>
            <a:r>
              <a:rPr lang="ja-JP" altLang="en-US" sz="2400" dirty="0" smtClean="0">
                <a:effectLst/>
                <a:latin typeface="arial" panose="020B0604020202020204" pitchFamily="34" charset="0"/>
              </a:rPr>
              <a:t>円</a:t>
            </a:r>
            <a:r>
              <a:rPr lang="ja-JP" altLang="en-US" sz="2400" dirty="0">
                <a:effectLst/>
                <a:latin typeface="arial" panose="020B0604020202020204" pitchFamily="34" charset="0"/>
              </a:rPr>
              <a:t/>
            </a:r>
            <a:br>
              <a:rPr lang="ja-JP" altLang="en-US" sz="2400" dirty="0">
                <a:effectLst/>
                <a:latin typeface="arial" panose="020B0604020202020204" pitchFamily="34" charset="0"/>
              </a:rPr>
            </a:br>
            <a:r>
              <a:rPr lang="ja-JP" altLang="en-US" sz="2400" dirty="0">
                <a:effectLst/>
                <a:latin typeface="arial" panose="020B0604020202020204" pitchFamily="34" charset="0"/>
              </a:rPr>
              <a:t>②一般社会人　</a:t>
            </a:r>
            <a:r>
              <a:rPr lang="en-US" altLang="ja-JP" sz="2400" dirty="0">
                <a:effectLst/>
                <a:latin typeface="arial" panose="020B0604020202020204" pitchFamily="34" charset="0"/>
              </a:rPr>
              <a:t>41 </a:t>
            </a:r>
            <a:r>
              <a:rPr lang="ja-JP" altLang="en-US" sz="2400" dirty="0">
                <a:effectLst/>
                <a:latin typeface="arial" panose="020B0604020202020204" pitchFamily="34" charset="0"/>
              </a:rPr>
              <a:t>才以上 </a:t>
            </a:r>
            <a:r>
              <a:rPr lang="en-US" altLang="ja-JP" sz="2400" dirty="0">
                <a:effectLst/>
                <a:latin typeface="arial" panose="020B0604020202020204" pitchFamily="34" charset="0"/>
              </a:rPr>
              <a:t>120,000 </a:t>
            </a:r>
            <a:r>
              <a:rPr lang="ja-JP" altLang="en-US" sz="2400" dirty="0">
                <a:effectLst/>
                <a:latin typeface="arial" panose="020B0604020202020204" pitchFamily="34" charset="0"/>
              </a:rPr>
              <a:t>円</a:t>
            </a:r>
            <a:br>
              <a:rPr lang="ja-JP" altLang="en-US" sz="2400" dirty="0">
                <a:effectLst/>
                <a:latin typeface="arial" panose="020B0604020202020204" pitchFamily="34" charset="0"/>
              </a:rPr>
            </a:br>
            <a:r>
              <a:rPr lang="ja-JP" altLang="en-US" sz="2400" dirty="0">
                <a:effectLst/>
                <a:latin typeface="arial" panose="020B0604020202020204" pitchFamily="34" charset="0"/>
              </a:rPr>
              <a:t>③一般社会人　</a:t>
            </a:r>
            <a:r>
              <a:rPr lang="en-US" altLang="ja-JP" sz="2400" dirty="0">
                <a:effectLst/>
                <a:latin typeface="arial" panose="020B0604020202020204" pitchFamily="34" charset="0"/>
              </a:rPr>
              <a:t>31</a:t>
            </a:r>
            <a:r>
              <a:rPr lang="ja-JP" altLang="en-US" sz="2400" dirty="0">
                <a:effectLst/>
                <a:latin typeface="arial" panose="020B0604020202020204" pitchFamily="34" charset="0"/>
              </a:rPr>
              <a:t>才以上</a:t>
            </a:r>
            <a:r>
              <a:rPr lang="en-US" altLang="ja-JP" sz="2400" dirty="0">
                <a:effectLst/>
                <a:latin typeface="arial" panose="020B0604020202020204" pitchFamily="34" charset="0"/>
              </a:rPr>
              <a:t>40 </a:t>
            </a:r>
            <a:r>
              <a:rPr lang="ja-JP" altLang="en-US" sz="2400" dirty="0">
                <a:effectLst/>
                <a:latin typeface="arial" panose="020B0604020202020204" pitchFamily="34" charset="0"/>
              </a:rPr>
              <a:t>才まで </a:t>
            </a:r>
            <a:r>
              <a:rPr lang="en-US" altLang="ja-JP" sz="2400" dirty="0">
                <a:effectLst/>
                <a:latin typeface="arial" panose="020B0604020202020204" pitchFamily="34" charset="0"/>
              </a:rPr>
              <a:t>100,000 </a:t>
            </a:r>
            <a:r>
              <a:rPr lang="ja-JP" altLang="en-US" sz="2400" dirty="0">
                <a:effectLst/>
                <a:latin typeface="arial" panose="020B0604020202020204" pitchFamily="34" charset="0"/>
              </a:rPr>
              <a:t>円</a:t>
            </a:r>
            <a:br>
              <a:rPr lang="ja-JP" altLang="en-US" sz="2400" dirty="0">
                <a:effectLst/>
                <a:latin typeface="arial" panose="020B0604020202020204" pitchFamily="34" charset="0"/>
              </a:rPr>
            </a:br>
            <a:r>
              <a:rPr lang="ja-JP" altLang="en-US" sz="2400" dirty="0">
                <a:effectLst/>
                <a:latin typeface="arial" panose="020B0604020202020204" pitchFamily="34" charset="0"/>
              </a:rPr>
              <a:t>④専業主婦・シニア（</a:t>
            </a:r>
            <a:r>
              <a:rPr lang="en-US" altLang="ja-JP" sz="2400" dirty="0">
                <a:effectLst/>
                <a:latin typeface="arial" panose="020B0604020202020204" pitchFamily="34" charset="0"/>
              </a:rPr>
              <a:t>75 </a:t>
            </a:r>
            <a:r>
              <a:rPr lang="ja-JP" altLang="en-US" sz="2400" dirty="0">
                <a:effectLst/>
                <a:latin typeface="arial" panose="020B0604020202020204" pitchFamily="34" charset="0"/>
              </a:rPr>
              <a:t>才以上） </a:t>
            </a:r>
            <a:r>
              <a:rPr lang="en-US" altLang="ja-JP" sz="2400" dirty="0">
                <a:effectLst/>
                <a:latin typeface="arial" panose="020B0604020202020204" pitchFamily="34" charset="0"/>
              </a:rPr>
              <a:t>100,000 </a:t>
            </a:r>
            <a:r>
              <a:rPr lang="ja-JP" altLang="en-US" sz="2400" dirty="0">
                <a:effectLst/>
                <a:latin typeface="arial" panose="020B0604020202020204" pitchFamily="34" charset="0"/>
              </a:rPr>
              <a:t>円</a:t>
            </a:r>
            <a:br>
              <a:rPr lang="ja-JP" altLang="en-US" sz="2400" dirty="0">
                <a:effectLst/>
                <a:latin typeface="arial" panose="020B0604020202020204" pitchFamily="34" charset="0"/>
              </a:rPr>
            </a:br>
            <a:r>
              <a:rPr lang="ja-JP" altLang="en-US" sz="2400" dirty="0">
                <a:effectLst/>
                <a:latin typeface="arial" panose="020B0604020202020204" pitchFamily="34" charset="0"/>
              </a:rPr>
              <a:t>⑤例会食事代別途会員 </a:t>
            </a:r>
            <a:r>
              <a:rPr lang="en-US" altLang="ja-JP" sz="2400" dirty="0">
                <a:effectLst/>
                <a:latin typeface="arial" panose="020B0604020202020204" pitchFamily="34" charset="0"/>
              </a:rPr>
              <a:t>60,000 </a:t>
            </a:r>
            <a:r>
              <a:rPr lang="ja-JP" altLang="en-US" sz="2400" dirty="0">
                <a:effectLst/>
                <a:latin typeface="arial" panose="020B0604020202020204" pitchFamily="34" charset="0"/>
              </a:rPr>
              <a:t>円</a:t>
            </a:r>
          </a:p>
          <a:p>
            <a:pPr marL="0" fontAlgn="t">
              <a:spcBef>
                <a:spcPts val="0"/>
              </a:spcBef>
              <a:spcAft>
                <a:spcPts val="0"/>
              </a:spcAft>
            </a:pPr>
            <a:r>
              <a:rPr lang="ja-JP" altLang="en-US" dirty="0" smtClean="0">
                <a:solidFill>
                  <a:srgbClr val="FFC000"/>
                </a:solidFill>
                <a:effectLst/>
                <a:latin typeface="arial" panose="020B0604020202020204" pitchFamily="34" charset="0"/>
              </a:rPr>
              <a:t>例会</a:t>
            </a:r>
            <a:r>
              <a:rPr lang="ja-JP" altLang="en-US" dirty="0">
                <a:solidFill>
                  <a:srgbClr val="FFC000"/>
                </a:solidFill>
                <a:effectLst/>
                <a:latin typeface="arial" panose="020B0604020202020204" pitchFamily="34" charset="0"/>
              </a:rPr>
              <a:t>参加費 </a:t>
            </a:r>
            <a:endParaRPr lang="en-US" altLang="ja-JP" dirty="0" smtClean="0">
              <a:solidFill>
                <a:srgbClr val="FFC000"/>
              </a:solidFill>
              <a:effectLst/>
              <a:latin typeface="arial" panose="020B0604020202020204" pitchFamily="34" charset="0"/>
            </a:endParaRPr>
          </a:p>
          <a:p>
            <a:pPr marL="0" indent="0" fontAlgn="t">
              <a:spcBef>
                <a:spcPts val="0"/>
              </a:spcBef>
              <a:spcAft>
                <a:spcPts val="0"/>
              </a:spcAft>
              <a:buNone/>
            </a:pPr>
            <a:r>
              <a:rPr lang="ja-JP" altLang="en-US" sz="2400" dirty="0" smtClean="0">
                <a:effectLst/>
                <a:latin typeface="arial" panose="020B0604020202020204" pitchFamily="34" charset="0"/>
              </a:rPr>
              <a:t>年</a:t>
            </a:r>
            <a:r>
              <a:rPr lang="ja-JP" altLang="en-US" sz="2400" dirty="0">
                <a:effectLst/>
                <a:latin typeface="arial" panose="020B0604020202020204" pitchFamily="34" charset="0"/>
              </a:rPr>
              <a:t>会費①②③④の会員 </a:t>
            </a:r>
            <a:r>
              <a:rPr lang="en-US" altLang="ja-JP" sz="2400" dirty="0">
                <a:effectLst/>
                <a:latin typeface="arial" panose="020B0604020202020204" pitchFamily="34" charset="0"/>
              </a:rPr>
              <a:t>1,000 </a:t>
            </a:r>
            <a:r>
              <a:rPr lang="ja-JP" altLang="en-US" sz="2400" dirty="0">
                <a:effectLst/>
                <a:latin typeface="arial" panose="020B0604020202020204" pitchFamily="34" charset="0"/>
              </a:rPr>
              <a:t>円</a:t>
            </a:r>
            <a:br>
              <a:rPr lang="ja-JP" altLang="en-US" sz="2400" dirty="0">
                <a:effectLst/>
                <a:latin typeface="arial" panose="020B0604020202020204" pitchFamily="34" charset="0"/>
              </a:rPr>
            </a:br>
            <a:r>
              <a:rPr lang="ja-JP" altLang="en-US" sz="2400" dirty="0">
                <a:effectLst/>
                <a:latin typeface="arial" panose="020B0604020202020204" pitchFamily="34" charset="0"/>
              </a:rPr>
              <a:t>年会費⑤の会員 </a:t>
            </a:r>
            <a:r>
              <a:rPr lang="en-US" altLang="ja-JP" sz="2400" dirty="0">
                <a:effectLst/>
                <a:latin typeface="arial" panose="020B0604020202020204" pitchFamily="34" charset="0"/>
              </a:rPr>
              <a:t>4,000 </a:t>
            </a:r>
            <a:r>
              <a:rPr lang="ja-JP" altLang="en-US" sz="2400" dirty="0">
                <a:effectLst/>
                <a:latin typeface="arial" panose="020B0604020202020204" pitchFamily="34" charset="0"/>
              </a:rPr>
              <a:t>円</a:t>
            </a:r>
          </a:p>
          <a:p>
            <a:pPr marL="0" indent="0">
              <a:buNone/>
            </a:pPr>
            <a:endParaRPr lang="en-US" dirty="0"/>
          </a:p>
        </p:txBody>
      </p:sp>
    </p:spTree>
    <p:extLst>
      <p:ext uri="{BB962C8B-B14F-4D97-AF65-F5344CB8AC3E}">
        <p14:creationId xmlns:p14="http://schemas.microsoft.com/office/powerpoint/2010/main" val="2444132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7813"/>
            <a:ext cx="10972800" cy="861176"/>
          </a:xfrm>
        </p:spPr>
        <p:txBody>
          <a:bodyPr/>
          <a:lstStyle/>
          <a:p>
            <a:r>
              <a:rPr lang="ja-JP" altLang="en-US" sz="3600" dirty="0" smtClean="0"/>
              <a:t>田中誠二ＧＥ</a:t>
            </a:r>
            <a:endParaRPr kumimoji="1" lang="ja-JP" altLang="en-US" sz="3600" dirty="0"/>
          </a:p>
        </p:txBody>
      </p:sp>
      <p:sp>
        <p:nvSpPr>
          <p:cNvPr id="3" name="コンテンツ プレースホルダー 2"/>
          <p:cNvSpPr>
            <a:spLocks noGrp="1"/>
          </p:cNvSpPr>
          <p:nvPr>
            <p:ph idx="1"/>
          </p:nvPr>
        </p:nvSpPr>
        <p:spPr>
          <a:xfrm>
            <a:off x="609600" y="1138989"/>
            <a:ext cx="10972800" cy="4991937"/>
          </a:xfrm>
        </p:spPr>
        <p:txBody>
          <a:bodyPr/>
          <a:lstStyle/>
          <a:p>
            <a:pPr marL="0" indent="0">
              <a:buNone/>
            </a:pPr>
            <a:r>
              <a:rPr lang="ja-JP" altLang="ja-JP" sz="3600" dirty="0">
                <a:effectLst/>
              </a:rPr>
              <a:t>各クラブが、持続可能な発展を見据えたありたい姿を描き、その実現に向けて</a:t>
            </a:r>
            <a:r>
              <a:rPr lang="ja-JP" altLang="ja-JP" sz="3600" u="sng" dirty="0">
                <a:solidFill>
                  <a:srgbClr val="FFC000"/>
                </a:solidFill>
                <a:effectLst/>
              </a:rPr>
              <a:t>中長期の視点に立った奉仕事業を計画し</a:t>
            </a:r>
            <a:r>
              <a:rPr lang="ja-JP" altLang="ja-JP" sz="3600" dirty="0">
                <a:effectLst/>
              </a:rPr>
              <a:t>、活き活きとした自信と輝きに満ちたクラブを目指すことが肝要です。また、</a:t>
            </a:r>
            <a:r>
              <a:rPr lang="en-US" altLang="ja-JP" sz="3600" dirty="0">
                <a:effectLst/>
              </a:rPr>
              <a:t>2016</a:t>
            </a:r>
            <a:r>
              <a:rPr lang="ja-JP" altLang="ja-JP" sz="3600" dirty="0">
                <a:effectLst/>
              </a:rPr>
              <a:t>年の規定審議会でクラブの柔軟性がさらに高められたことを受けて、</a:t>
            </a:r>
            <a:r>
              <a:rPr lang="ja-JP" altLang="ja-JP" sz="3600" u="sng" dirty="0">
                <a:solidFill>
                  <a:srgbClr val="FFC000"/>
                </a:solidFill>
                <a:effectLst/>
              </a:rPr>
              <a:t>会員同志が世代やロータリー歴を超えて建設的な議論</a:t>
            </a:r>
            <a:r>
              <a:rPr lang="ja-JP" altLang="ja-JP" sz="3600" dirty="0">
                <a:effectLst/>
              </a:rPr>
              <a:t>を交わし、限りなき道ロータリーの奉仕の</a:t>
            </a:r>
            <a:r>
              <a:rPr lang="ja-JP" altLang="ja-JP" sz="3600" u="sng" dirty="0">
                <a:solidFill>
                  <a:srgbClr val="FFC000"/>
                </a:solidFill>
                <a:effectLst/>
              </a:rPr>
              <a:t>理想に向かって、明るく、楽しく、ニコニコ</a:t>
            </a:r>
            <a:r>
              <a:rPr lang="ja-JP" altLang="ja-JP" sz="3600" dirty="0">
                <a:effectLst/>
              </a:rPr>
              <a:t>と取り組んでまいりたいと思います。</a:t>
            </a:r>
            <a:endParaRPr kumimoji="1" lang="ja-JP" altLang="en-US" sz="3600" dirty="0"/>
          </a:p>
        </p:txBody>
      </p:sp>
    </p:spTree>
    <p:extLst>
      <p:ext uri="{BB962C8B-B14F-4D97-AF65-F5344CB8AC3E}">
        <p14:creationId xmlns:p14="http://schemas.microsoft.com/office/powerpoint/2010/main" val="33819431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919288" y="476251"/>
            <a:ext cx="8280400" cy="5832475"/>
          </a:xfrm>
        </p:spPr>
        <p:txBody>
          <a:bodyPr/>
          <a:lstStyle/>
          <a:p>
            <a:pPr marL="0" indent="0" algn="ctr">
              <a:spcBef>
                <a:spcPts val="0"/>
              </a:spcBef>
              <a:buNone/>
              <a:defRPr/>
            </a:pPr>
            <a:endParaRPr lang="en-US" altLang="ja-JP" sz="3600" dirty="0">
              <a:solidFill>
                <a:srgbClr val="FFC000"/>
              </a:solidFill>
              <a:effectLst/>
              <a:latin typeface="arial" panose="020B0604020202020204" pitchFamily="34" charset="0"/>
            </a:endParaRPr>
          </a:p>
          <a:p>
            <a:pPr marL="0" indent="0" algn="ctr">
              <a:spcBef>
                <a:spcPts val="0"/>
              </a:spcBef>
              <a:buNone/>
              <a:defRPr/>
            </a:pPr>
            <a:r>
              <a:rPr lang="ja-JP" altLang="en-US" sz="6600" dirty="0" smtClean="0">
                <a:solidFill>
                  <a:srgbClr val="FFC000"/>
                </a:solidFill>
                <a:effectLst/>
                <a:latin typeface="arial" panose="020B0604020202020204" pitchFamily="34" charset="0"/>
              </a:rPr>
              <a:t>日本の会員基盤充実の方向</a:t>
            </a:r>
            <a:r>
              <a:rPr lang="ja-JP" altLang="en-US" sz="5400" dirty="0">
                <a:solidFill>
                  <a:srgbClr val="FFC000"/>
                </a:solidFill>
                <a:effectLst/>
                <a:latin typeface="arial" panose="020B0604020202020204" pitchFamily="34" charset="0"/>
              </a:rPr>
              <a:t/>
            </a:r>
            <a:br>
              <a:rPr lang="ja-JP" altLang="en-US" sz="5400" dirty="0">
                <a:solidFill>
                  <a:srgbClr val="FFC000"/>
                </a:solidFill>
                <a:effectLst/>
                <a:latin typeface="arial" panose="020B0604020202020204" pitchFamily="34" charset="0"/>
              </a:rPr>
            </a:br>
            <a:endParaRPr lang="en-US" altLang="ja-JP" sz="5400" dirty="0" smtClean="0">
              <a:solidFill>
                <a:srgbClr val="FFC000"/>
              </a:solidFill>
              <a:effectLst/>
              <a:latin typeface="arial" panose="020B0604020202020204" pitchFamily="34" charset="0"/>
            </a:endParaRPr>
          </a:p>
          <a:p>
            <a:pPr marL="0" indent="0" algn="ctr">
              <a:spcBef>
                <a:spcPts val="0"/>
              </a:spcBef>
              <a:buNone/>
              <a:defRPr/>
            </a:pPr>
            <a:r>
              <a:rPr lang="en-US" altLang="ja-JP" sz="4800" dirty="0" smtClean="0">
                <a:effectLst/>
                <a:latin typeface="arial" panose="020B0604020202020204" pitchFamily="34" charset="0"/>
              </a:rPr>
              <a:t>※</a:t>
            </a:r>
            <a:r>
              <a:rPr lang="ja-JP" altLang="en-US" sz="4800" dirty="0" smtClean="0">
                <a:effectLst/>
                <a:latin typeface="arial" panose="020B0604020202020204" pitchFamily="34" charset="0"/>
              </a:rPr>
              <a:t>確実に実現する未来</a:t>
            </a:r>
            <a:endParaRPr lang="en-US" altLang="ja-JP" sz="4800" dirty="0" smtClean="0">
              <a:effectLst/>
              <a:latin typeface="arial" panose="020B0604020202020204" pitchFamily="34" charset="0"/>
            </a:endParaRPr>
          </a:p>
          <a:p>
            <a:pPr marL="0" indent="0" algn="ctr">
              <a:spcBef>
                <a:spcPts val="0"/>
              </a:spcBef>
              <a:buNone/>
              <a:defRPr/>
            </a:pPr>
            <a:r>
              <a:rPr lang="ja-JP" altLang="en-US" sz="4800" dirty="0" smtClean="0">
                <a:effectLst/>
                <a:latin typeface="arial" panose="020B0604020202020204" pitchFamily="34" charset="0"/>
              </a:rPr>
              <a:t>を前提にして</a:t>
            </a:r>
            <a:r>
              <a:rPr lang="ja-JP" altLang="en-US" dirty="0"/>
              <a:t>　　</a:t>
            </a:r>
            <a:endParaRPr lang="en-US" altLang="ja-JP" dirty="0"/>
          </a:p>
          <a:p>
            <a:pPr marL="0" indent="0" algn="ctr">
              <a:spcBef>
                <a:spcPts val="0"/>
              </a:spcBef>
              <a:buNone/>
              <a:defRPr/>
            </a:pPr>
            <a:r>
              <a:rPr lang="ja-JP" altLang="en-US" sz="4400" dirty="0"/>
              <a:t>　　　　　　　　　　　　　　</a:t>
            </a:r>
            <a:endParaRPr lang="en-US" altLang="ja-JP" sz="4400" dirty="0"/>
          </a:p>
          <a:p>
            <a:pPr marL="0" indent="0">
              <a:buNone/>
              <a:defRPr/>
            </a:pPr>
            <a:r>
              <a:rPr lang="ja-JP" altLang="en-US" sz="4400" dirty="0"/>
              <a:t>　　　　　　</a:t>
            </a:r>
            <a:endParaRPr lang="en-US" altLang="ja-JP" sz="4400" dirty="0"/>
          </a:p>
          <a:p>
            <a:pPr marL="0" indent="0">
              <a:buNone/>
              <a:defRPr/>
            </a:pPr>
            <a:endParaRPr lang="en-US" altLang="ja-JP" sz="4400" dirty="0"/>
          </a:p>
          <a:p>
            <a:pPr marL="0" indent="0">
              <a:buNone/>
              <a:defRPr/>
            </a:pPr>
            <a:endParaRPr lang="ja-JP" altLang="en-US" sz="3600" dirty="0"/>
          </a:p>
        </p:txBody>
      </p:sp>
    </p:spTree>
    <p:extLst>
      <p:ext uri="{BB962C8B-B14F-4D97-AF65-F5344CB8AC3E}">
        <p14:creationId xmlns:p14="http://schemas.microsoft.com/office/powerpoint/2010/main" val="13409630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7813"/>
            <a:ext cx="10905641" cy="683082"/>
          </a:xfrm>
        </p:spPr>
        <p:txBody>
          <a:bodyPr/>
          <a:lstStyle/>
          <a:p>
            <a:r>
              <a:rPr lang="ja-JP" altLang="en-US" sz="2800" dirty="0" smtClean="0"/>
              <a:t>（確実な未来）</a:t>
            </a:r>
            <a:r>
              <a:rPr lang="ja-JP" altLang="en-US" dirty="0" smtClean="0"/>
              <a:t>高齢化と人口減少</a:t>
            </a:r>
            <a:endParaRPr lang="en-US" dirty="0"/>
          </a:p>
        </p:txBody>
      </p:sp>
      <p:pic>
        <p:nvPicPr>
          <p:cNvPr id="4"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9600" y="960895"/>
            <a:ext cx="10594519" cy="5652383"/>
          </a:xfrm>
        </p:spPr>
      </p:pic>
    </p:spTree>
    <p:extLst>
      <p:ext uri="{BB962C8B-B14F-4D97-AF65-F5344CB8AC3E}">
        <p14:creationId xmlns:p14="http://schemas.microsoft.com/office/powerpoint/2010/main" val="32294360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7813"/>
            <a:ext cx="10972800" cy="869062"/>
          </a:xfrm>
        </p:spPr>
        <p:txBody>
          <a:bodyPr/>
          <a:lstStyle/>
          <a:p>
            <a:r>
              <a:rPr lang="ja-JP" altLang="en-US" sz="2800" dirty="0" smtClean="0"/>
              <a:t>（確実な未来）</a:t>
            </a:r>
            <a:r>
              <a:rPr lang="en-US" altLang="ja-JP" dirty="0" smtClean="0"/>
              <a:t>3</a:t>
            </a:r>
            <a:r>
              <a:rPr lang="ja-JP" altLang="en-US" dirty="0" smtClean="0"/>
              <a:t>大都市圏への人口集中</a:t>
            </a:r>
            <a:endParaRPr lang="en-US" dirty="0"/>
          </a:p>
        </p:txBody>
      </p:sp>
      <p:pic>
        <p:nvPicPr>
          <p:cNvPr id="5" name="コンテンツ プレースホルダー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48687" y="1260123"/>
            <a:ext cx="5760147" cy="4870804"/>
          </a:xfrm>
        </p:spPr>
      </p:pic>
      <p:pic>
        <p:nvPicPr>
          <p:cNvPr id="6" name="コンテンツ プレースホルダー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276814" y="1260122"/>
            <a:ext cx="5424406" cy="4870804"/>
          </a:xfrm>
        </p:spPr>
      </p:pic>
    </p:spTree>
    <p:extLst>
      <p:ext uri="{BB962C8B-B14F-4D97-AF65-F5344CB8AC3E}">
        <p14:creationId xmlns:p14="http://schemas.microsoft.com/office/powerpoint/2010/main" val="30109193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7813"/>
            <a:ext cx="10972800" cy="683082"/>
          </a:xfrm>
        </p:spPr>
        <p:txBody>
          <a:bodyPr/>
          <a:lstStyle/>
          <a:p>
            <a:r>
              <a:rPr lang="ja-JP" altLang="en-US" sz="2800" dirty="0" smtClean="0"/>
              <a:t>（確実な未来）</a:t>
            </a:r>
            <a:r>
              <a:rPr lang="ja-JP" altLang="en-US" dirty="0" smtClean="0"/>
              <a:t>地域間格差と企業の減少</a:t>
            </a:r>
            <a:endParaRPr lang="en-US" dirty="0"/>
          </a:p>
        </p:txBody>
      </p:sp>
      <p:pic>
        <p:nvPicPr>
          <p:cNvPr id="5" name="コンテンツ プレースホルダー 4" descr="s140513_01.jpg"/>
          <p:cNvPicPr>
            <a:picLocks noGrp="1"/>
          </p:cNvPicPr>
          <p:nvPr>
            <p:ph sz="half" idx="1"/>
          </p:nvPr>
        </p:nvPicPr>
        <p:blipFill>
          <a:blip r:embed="rId3" cstate="print">
            <a:extLst>
              <a:ext uri="{28A0092B-C50C-407E-A947-70E740481C1C}">
                <a14:useLocalDpi xmlns:a14="http://schemas.microsoft.com/office/drawing/2010/main" val="0"/>
              </a:ext>
            </a:extLst>
          </a:blip>
          <a:srcRect/>
          <a:stretch>
            <a:fillRect/>
          </a:stretch>
        </p:blipFill>
        <p:spPr bwMode="auto">
          <a:xfrm>
            <a:off x="495946" y="1177871"/>
            <a:ext cx="5579389" cy="4953055"/>
          </a:xfrm>
          <a:prstGeom prst="rect">
            <a:avLst/>
          </a:prstGeom>
          <a:noFill/>
          <a:ln>
            <a:noFill/>
          </a:ln>
        </p:spPr>
      </p:pic>
      <p:pic>
        <p:nvPicPr>
          <p:cNvPr id="6" name="コンテンツ プレースホルダー 5" descr="s150424_02_.jpg"/>
          <p:cNvPicPr>
            <a:picLocks noGrp="1"/>
          </p:cNvPicPr>
          <p:nvPr>
            <p:ph sz="half" idx="2"/>
          </p:nvPr>
        </p:nvPicPr>
        <p:blipFill>
          <a:blip r:embed="rId4">
            <a:extLst>
              <a:ext uri="{28A0092B-C50C-407E-A947-70E740481C1C}">
                <a14:useLocalDpi xmlns:a14="http://schemas.microsoft.com/office/drawing/2010/main" val="0"/>
              </a:ext>
            </a:extLst>
          </a:blip>
          <a:srcRect/>
          <a:stretch>
            <a:fillRect/>
          </a:stretch>
        </p:blipFill>
        <p:spPr bwMode="auto">
          <a:xfrm>
            <a:off x="6197600" y="2142782"/>
            <a:ext cx="5384800" cy="3988144"/>
          </a:xfrm>
          <a:prstGeom prst="rect">
            <a:avLst/>
          </a:prstGeom>
          <a:noFill/>
          <a:ln>
            <a:noFill/>
          </a:ln>
        </p:spPr>
      </p:pic>
    </p:spTree>
    <p:extLst>
      <p:ext uri="{BB962C8B-B14F-4D97-AF65-F5344CB8AC3E}">
        <p14:creationId xmlns:p14="http://schemas.microsoft.com/office/powerpoint/2010/main" val="19484435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7813"/>
            <a:ext cx="10972800" cy="667584"/>
          </a:xfrm>
        </p:spPr>
        <p:txBody>
          <a:bodyPr/>
          <a:lstStyle/>
          <a:p>
            <a:r>
              <a:rPr lang="ja-JP" altLang="en-US" sz="2800" dirty="0" smtClean="0"/>
              <a:t>（確実な未来）</a:t>
            </a:r>
            <a:r>
              <a:rPr lang="ja-JP" altLang="en-US" dirty="0" smtClean="0"/>
              <a:t>会員源泉の減少</a:t>
            </a:r>
            <a:r>
              <a:rPr lang="ja-JP" altLang="en-US" sz="2800" dirty="0" smtClean="0"/>
              <a:t>（裁量権・専門職）</a:t>
            </a:r>
            <a:endParaRPr lang="en-US" sz="3200" dirty="0"/>
          </a:p>
        </p:txBody>
      </p:sp>
      <p:pic>
        <p:nvPicPr>
          <p:cNvPr id="4"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2985" y="945397"/>
            <a:ext cx="11052303" cy="5641384"/>
          </a:xfrm>
        </p:spPr>
      </p:pic>
    </p:spTree>
    <p:extLst>
      <p:ext uri="{BB962C8B-B14F-4D97-AF65-F5344CB8AC3E}">
        <p14:creationId xmlns:p14="http://schemas.microsoft.com/office/powerpoint/2010/main" val="41199556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タイトル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kumimoji="1" lang="ja-JP" altLang="en-US" sz="3200" b="1" u="sng" dirty="0" smtClean="0">
                <a:solidFill>
                  <a:srgbClr val="FFC000"/>
                </a:solidFill>
                <a:ea typeface="ＭＳ Ｐゴシック" charset="-128"/>
              </a:rPr>
              <a:t>人口減少と情報化（グローバル化）のパラダイムシフト</a:t>
            </a:r>
            <a:endParaRPr kumimoji="1" lang="ja-JP" altLang="en-US" sz="3200" b="1" u="sng" dirty="0">
              <a:solidFill>
                <a:srgbClr val="FFC000"/>
              </a:solidFill>
              <a:ea typeface="ＭＳ Ｐゴシック" charset="-128"/>
            </a:endParaRPr>
          </a:p>
        </p:txBody>
      </p:sp>
      <p:sp>
        <p:nvSpPr>
          <p:cNvPr id="84995" name="コンテンツ プレースホルダ 2"/>
          <p:cNvSpPr>
            <a:spLocks noGrp="1"/>
          </p:cNvSpPr>
          <p:nvPr>
            <p:ph idx="1"/>
          </p:nvPr>
        </p:nvSpPr>
        <p:spPr bwMode="auto">
          <a:xfrm>
            <a:off x="1070919" y="990601"/>
            <a:ext cx="9720649" cy="5135563"/>
          </a:xfrm>
          <a:noFill/>
          <a:ln>
            <a:miter lim="800000"/>
            <a:headEnd/>
            <a:tailEnd/>
          </a:ln>
        </p:spPr>
        <p:txBody>
          <a:bodyPr vert="horz" wrap="square" lIns="91440" tIns="45720" rIns="91440" bIns="45720" numCol="1" anchor="t" anchorCtr="0" compatLnSpc="1">
            <a:prstTxWarp prst="textNoShape">
              <a:avLst/>
            </a:prstTxWarp>
          </a:bodyPr>
          <a:lstStyle/>
          <a:p>
            <a:r>
              <a:rPr kumimoji="1" lang="ja-JP" altLang="en-US" sz="2800" b="1" dirty="0">
                <a:ea typeface="ＭＳ Ｐゴシック" charset="-128"/>
              </a:rPr>
              <a:t>東京、ブロック</a:t>
            </a:r>
            <a:r>
              <a:rPr kumimoji="1" lang="ja-JP" altLang="en-US" sz="2800" b="1" dirty="0" smtClean="0">
                <a:ea typeface="ＭＳ Ｐゴシック" charset="-128"/>
              </a:rPr>
              <a:t>都市へ</a:t>
            </a:r>
            <a:r>
              <a:rPr kumimoji="1" lang="ja-JP" altLang="en-US" sz="2800" b="1" dirty="0">
                <a:ea typeface="ＭＳ Ｐゴシック" charset="-128"/>
              </a:rPr>
              <a:t>の人口集中</a:t>
            </a:r>
            <a:endParaRPr kumimoji="1" lang="en-US" altLang="ja-JP" sz="2800" b="1" dirty="0">
              <a:ea typeface="ＭＳ Ｐゴシック" charset="-128"/>
            </a:endParaRPr>
          </a:p>
          <a:p>
            <a:r>
              <a:rPr kumimoji="1" lang="ja-JP" altLang="en-US" sz="2800" b="1" dirty="0" smtClean="0">
                <a:ea typeface="ＭＳ Ｐゴシック" charset="-128"/>
              </a:rPr>
              <a:t>全地域</a:t>
            </a:r>
            <a:r>
              <a:rPr kumimoji="1" lang="ja-JP" altLang="en-US" sz="2800" b="1" dirty="0">
                <a:ea typeface="ＭＳ Ｐゴシック" charset="-128"/>
              </a:rPr>
              <a:t>での高齢化の</a:t>
            </a:r>
            <a:r>
              <a:rPr kumimoji="1" lang="ja-JP" altLang="en-US" sz="2800" b="1" dirty="0" smtClean="0">
                <a:ea typeface="ＭＳ Ｐゴシック" charset="-128"/>
              </a:rPr>
              <a:t>進展と人口減少</a:t>
            </a:r>
            <a:endParaRPr kumimoji="1" lang="en-US" altLang="ja-JP" sz="2800" b="1" dirty="0">
              <a:ea typeface="ＭＳ Ｐゴシック" charset="-128"/>
            </a:endParaRPr>
          </a:p>
          <a:p>
            <a:r>
              <a:rPr kumimoji="1" lang="ja-JP" altLang="en-US" sz="2800" b="1" dirty="0" smtClean="0">
                <a:ea typeface="ＭＳ Ｐゴシック" charset="-128"/>
              </a:rPr>
              <a:t>中小企業を中心とした減少加速（</a:t>
            </a:r>
            <a:r>
              <a:rPr kumimoji="1" lang="ja-JP" altLang="en-US" sz="2800" b="1" dirty="0">
                <a:ea typeface="ＭＳ Ｐゴシック" charset="-128"/>
              </a:rPr>
              <a:t>情報化社会の進展と連動</a:t>
            </a:r>
            <a:r>
              <a:rPr kumimoji="1" lang="ja-JP" altLang="en-US" sz="2800" dirty="0" smtClean="0">
                <a:ea typeface="ＭＳ Ｐゴシック" charset="-128"/>
              </a:rPr>
              <a:t>）</a:t>
            </a:r>
            <a:endParaRPr kumimoji="1" lang="en-US" altLang="ja-JP" sz="2800" dirty="0" smtClean="0">
              <a:ea typeface="ＭＳ Ｐゴシック" charset="-128"/>
            </a:endParaRPr>
          </a:p>
          <a:p>
            <a:r>
              <a:rPr lang="ja-JP" altLang="en-US" sz="2800" b="1" dirty="0" smtClean="0">
                <a:ea typeface="ＭＳ Ｐゴシック" charset="-128"/>
              </a:rPr>
              <a:t>情報化の進展による裁量権・専門職の減少</a:t>
            </a:r>
            <a:endParaRPr kumimoji="1" lang="en-US" altLang="ja-JP" sz="2800" b="1" dirty="0">
              <a:ea typeface="ＭＳ Ｐゴシック" charset="-128"/>
            </a:endParaRPr>
          </a:p>
          <a:p>
            <a:pPr>
              <a:buFont typeface="Arial" charset="0"/>
              <a:buNone/>
            </a:pPr>
            <a:r>
              <a:rPr kumimoji="1" lang="ja-JP" altLang="en-US" sz="3600" b="1" u="sng" dirty="0" smtClean="0">
                <a:solidFill>
                  <a:srgbClr val="FFC000"/>
                </a:solidFill>
                <a:ea typeface="ＭＳ Ｐゴシック" charset="-128"/>
              </a:rPr>
              <a:t>会員源泉の減少加速への対応</a:t>
            </a:r>
            <a:endParaRPr kumimoji="1" lang="en-US" altLang="ja-JP" b="1" u="sng" dirty="0">
              <a:solidFill>
                <a:srgbClr val="FFC000"/>
              </a:solidFill>
              <a:ea typeface="ＭＳ Ｐゴシック" charset="-128"/>
            </a:endParaRPr>
          </a:p>
          <a:p>
            <a:r>
              <a:rPr lang="ja-JP" altLang="en-US" sz="3600" dirty="0" smtClean="0">
                <a:ea typeface="ＭＳ Ｐゴシック" charset="-128"/>
              </a:rPr>
              <a:t>大都市と地方との取り組みの違い</a:t>
            </a:r>
            <a:endParaRPr lang="en-US" altLang="ja-JP" sz="3600" dirty="0" smtClean="0">
              <a:ea typeface="ＭＳ Ｐゴシック" charset="-128"/>
            </a:endParaRPr>
          </a:p>
          <a:p>
            <a:pPr lvl="1"/>
            <a:r>
              <a:rPr lang="ja-JP" altLang="en-US" sz="3200" dirty="0" smtClean="0">
                <a:ea typeface="ＭＳ Ｐゴシック" charset="-128"/>
              </a:rPr>
              <a:t>ロータリー過疎地域は大都市</a:t>
            </a:r>
            <a:endParaRPr lang="en-US" altLang="ja-JP" sz="3200" dirty="0" smtClean="0">
              <a:ea typeface="ＭＳ Ｐゴシック" charset="-128"/>
            </a:endParaRPr>
          </a:p>
          <a:p>
            <a:r>
              <a:rPr kumimoji="1" lang="ja-JP" altLang="en-US" sz="3600" dirty="0" smtClean="0">
                <a:ea typeface="ＭＳ Ｐゴシック" charset="-128"/>
              </a:rPr>
              <a:t>伝統的クラブの</a:t>
            </a:r>
            <a:r>
              <a:rPr kumimoji="1" lang="en-US" altLang="ja-JP" sz="3600" dirty="0" smtClean="0">
                <a:ea typeface="ＭＳ Ｐゴシック" charset="-128"/>
              </a:rPr>
              <a:t>2</a:t>
            </a:r>
            <a:r>
              <a:rPr lang="ja-JP" altLang="en-US" sz="3600" dirty="0" smtClean="0">
                <a:ea typeface="ＭＳ Ｐゴシック" charset="-128"/>
              </a:rPr>
              <a:t>極化（会員維持面で）</a:t>
            </a:r>
            <a:endParaRPr kumimoji="1" lang="en-US" altLang="ja-JP" sz="2400" dirty="0">
              <a:ea typeface="ＭＳ Ｐゴシック" charset="-128"/>
            </a:endParaRPr>
          </a:p>
          <a:p>
            <a:endParaRPr kumimoji="1" lang="en-US" altLang="ja-JP" sz="2400" dirty="0">
              <a:ea typeface="ＭＳ Ｐゴシック" charset="-128"/>
            </a:endParaRPr>
          </a:p>
        </p:txBody>
      </p:sp>
    </p:spTree>
    <p:extLst>
      <p:ext uri="{BB962C8B-B14F-4D97-AF65-F5344CB8AC3E}">
        <p14:creationId xmlns:p14="http://schemas.microsoft.com/office/powerpoint/2010/main" val="7531078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600" dirty="0" smtClean="0">
                <a:solidFill>
                  <a:srgbClr val="FFC000"/>
                </a:solidFill>
              </a:rPr>
              <a:t>日本のロータリーの現実</a:t>
            </a:r>
            <a:r>
              <a:rPr lang="ja-JP" altLang="en-US" sz="2800" dirty="0" smtClean="0">
                <a:solidFill>
                  <a:srgbClr val="FFC000"/>
                </a:solidFill>
              </a:rPr>
              <a:t>（一般論として）</a:t>
            </a:r>
            <a:r>
              <a:rPr lang="ja-JP" altLang="en-US" sz="3600" dirty="0">
                <a:solidFill>
                  <a:srgbClr val="FFC000"/>
                </a:solidFill>
              </a:rPr>
              <a:t/>
            </a:r>
            <a:br>
              <a:rPr lang="ja-JP" altLang="en-US" sz="3600" dirty="0">
                <a:solidFill>
                  <a:srgbClr val="FFC000"/>
                </a:solidFill>
              </a:rPr>
            </a:br>
            <a:endParaRPr lang="en-US" dirty="0">
              <a:solidFill>
                <a:srgbClr val="FFC000"/>
              </a:solidFill>
            </a:endParaRPr>
          </a:p>
        </p:txBody>
      </p:sp>
      <p:sp>
        <p:nvSpPr>
          <p:cNvPr id="3" name="コンテンツ プレースホルダー 2"/>
          <p:cNvSpPr>
            <a:spLocks noGrp="1"/>
          </p:cNvSpPr>
          <p:nvPr>
            <p:ph idx="1"/>
          </p:nvPr>
        </p:nvSpPr>
        <p:spPr>
          <a:xfrm>
            <a:off x="757881" y="849313"/>
            <a:ext cx="10972800" cy="5309660"/>
          </a:xfrm>
        </p:spPr>
        <p:txBody>
          <a:bodyPr/>
          <a:lstStyle/>
          <a:p>
            <a:pPr marL="0" indent="0">
              <a:buNone/>
            </a:pPr>
            <a:r>
              <a:rPr lang="ja-JP" altLang="en-US" sz="3600" b="1" dirty="0" smtClean="0"/>
              <a:t>１</a:t>
            </a:r>
            <a:r>
              <a:rPr lang="ja-JP" altLang="en-US" sz="3600" b="1" dirty="0"/>
              <a:t>．会員資格と職業</a:t>
            </a:r>
            <a:r>
              <a:rPr lang="ja-JP" altLang="en-US" sz="3600" b="1" dirty="0" smtClean="0"/>
              <a:t>分類</a:t>
            </a:r>
            <a:r>
              <a:rPr lang="ja-JP" altLang="en-US" sz="3600" b="1" dirty="0" smtClean="0">
                <a:solidFill>
                  <a:srgbClr val="FFC000"/>
                </a:solidFill>
              </a:rPr>
              <a:t>⇒形骸化</a:t>
            </a:r>
            <a:endParaRPr lang="ja-JP" altLang="en-US" sz="3600" b="1" dirty="0">
              <a:solidFill>
                <a:srgbClr val="FFC000"/>
              </a:solidFill>
            </a:endParaRPr>
          </a:p>
          <a:p>
            <a:pPr marL="0" indent="0">
              <a:buNone/>
            </a:pPr>
            <a:r>
              <a:rPr lang="ja-JP" altLang="en-US" sz="2800" b="1" dirty="0"/>
              <a:t>（厳しい会員資格・一人一業種）</a:t>
            </a:r>
          </a:p>
          <a:p>
            <a:pPr marL="0" indent="0">
              <a:buNone/>
            </a:pPr>
            <a:r>
              <a:rPr lang="ja-JP" altLang="en-US" sz="3600" b="1" dirty="0"/>
              <a:t>２．例会の</a:t>
            </a:r>
            <a:r>
              <a:rPr lang="ja-JP" altLang="en-US" sz="3600" b="1" dirty="0" smtClean="0"/>
              <a:t>あり方</a:t>
            </a:r>
            <a:r>
              <a:rPr lang="ja-JP" altLang="en-US" sz="3600" b="1" dirty="0" smtClean="0">
                <a:solidFill>
                  <a:srgbClr val="FFC000"/>
                </a:solidFill>
              </a:rPr>
              <a:t>⇒中身はともかく例会開催が目的に</a:t>
            </a:r>
            <a:endParaRPr lang="ja-JP" altLang="en-US" sz="3600" b="1" dirty="0">
              <a:solidFill>
                <a:srgbClr val="FFC000"/>
              </a:solidFill>
            </a:endParaRPr>
          </a:p>
          <a:p>
            <a:pPr marL="0" indent="0">
              <a:buNone/>
            </a:pPr>
            <a:r>
              <a:rPr lang="ja-JP" altLang="en-US" sz="2400" b="1" dirty="0"/>
              <a:t>（毎週一回の例会</a:t>
            </a:r>
            <a:r>
              <a:rPr lang="ja-JP" altLang="en-US" sz="2400" b="1" dirty="0" smtClean="0"/>
              <a:t>）例会の空洞化、学びの場の喪失とプアな奉仕活動</a:t>
            </a:r>
            <a:endParaRPr lang="en-US" altLang="ja-JP" sz="2400" b="1" dirty="0" smtClean="0"/>
          </a:p>
          <a:p>
            <a:pPr marL="0" indent="0">
              <a:buNone/>
            </a:pPr>
            <a:r>
              <a:rPr lang="en-US" altLang="ja-JP" sz="2400" b="1" dirty="0"/>
              <a:t>	</a:t>
            </a:r>
            <a:r>
              <a:rPr lang="en-US" altLang="ja-JP" sz="2400" b="1" u="sng" dirty="0" smtClean="0"/>
              <a:t>4</a:t>
            </a:r>
            <a:r>
              <a:rPr lang="ja-JP" altLang="en-US" sz="2400" b="1" u="sng" dirty="0" smtClean="0"/>
              <a:t>回</a:t>
            </a:r>
            <a:r>
              <a:rPr lang="en-US" altLang="ja-JP" sz="2400" b="1" u="sng" dirty="0" smtClean="0"/>
              <a:t>×30</a:t>
            </a:r>
            <a:r>
              <a:rPr lang="ja-JP" altLang="en-US" sz="2400" b="1" u="sng" dirty="0" smtClean="0"/>
              <a:t>分と</a:t>
            </a:r>
            <a:r>
              <a:rPr lang="en-US" altLang="ja-JP" sz="2400" b="1" u="sng" dirty="0" smtClean="0"/>
              <a:t>2</a:t>
            </a:r>
            <a:r>
              <a:rPr lang="ja-JP" altLang="en-US" sz="2400" b="1" u="sng" dirty="0" smtClean="0"/>
              <a:t>回</a:t>
            </a:r>
            <a:r>
              <a:rPr lang="en-US" altLang="ja-JP" sz="2400" b="1" u="sng" dirty="0" smtClean="0"/>
              <a:t>×60</a:t>
            </a:r>
            <a:r>
              <a:rPr lang="ja-JP" altLang="en-US" sz="2400" b="1" u="sng" dirty="0" smtClean="0"/>
              <a:t>分にどのような違いがあるのか？</a:t>
            </a:r>
            <a:endParaRPr lang="ja-JP" altLang="en-US" sz="2400" b="1" u="sng" dirty="0"/>
          </a:p>
          <a:p>
            <a:pPr marL="0" indent="0">
              <a:buNone/>
            </a:pPr>
            <a:r>
              <a:rPr lang="ja-JP" altLang="en-US" sz="3600" b="1" dirty="0"/>
              <a:t>３．クラブの種類・</a:t>
            </a:r>
            <a:r>
              <a:rPr lang="ja-JP" altLang="en-US" sz="3600" b="1" dirty="0" smtClean="0"/>
              <a:t>形態</a:t>
            </a:r>
            <a:r>
              <a:rPr lang="ja-JP" altLang="en-US" sz="3600" b="1" dirty="0" smtClean="0">
                <a:solidFill>
                  <a:srgbClr val="FFC000"/>
                </a:solidFill>
              </a:rPr>
              <a:t>⇒昼間開催、食事は会費込み</a:t>
            </a:r>
            <a:endParaRPr lang="ja-JP" altLang="en-US" sz="3600" b="1" dirty="0">
              <a:solidFill>
                <a:srgbClr val="FFC000"/>
              </a:solidFill>
            </a:endParaRPr>
          </a:p>
          <a:p>
            <a:pPr marL="0" indent="0">
              <a:buNone/>
            </a:pPr>
            <a:r>
              <a:rPr lang="ja-JP" altLang="en-US" sz="2400" b="1" dirty="0"/>
              <a:t>（クラブの形態</a:t>
            </a:r>
            <a:r>
              <a:rPr lang="ja-JP" altLang="en-US" sz="2400" b="1" dirty="0" smtClean="0"/>
              <a:t>は均質的）日本は</a:t>
            </a:r>
            <a:r>
              <a:rPr lang="en-US" altLang="ja-JP" sz="2400" b="1" dirty="0" smtClean="0"/>
              <a:t>90</a:t>
            </a:r>
            <a:r>
              <a:rPr lang="ja-JP" altLang="en-US" sz="2400" b="1" dirty="0" smtClean="0"/>
              <a:t>％昼間例会、</a:t>
            </a:r>
            <a:r>
              <a:rPr lang="en-US" altLang="ja-JP" sz="2400" b="1" dirty="0" smtClean="0"/>
              <a:t>99</a:t>
            </a:r>
            <a:r>
              <a:rPr lang="ja-JP" altLang="en-US" sz="2400" b="1" dirty="0" smtClean="0"/>
              <a:t>％食事代込み</a:t>
            </a:r>
            <a:endParaRPr lang="ja-JP" altLang="en-US" sz="2400" b="1" dirty="0"/>
          </a:p>
          <a:p>
            <a:pPr marL="0" indent="0">
              <a:buNone/>
            </a:pPr>
            <a:r>
              <a:rPr lang="ja-JP" altLang="en-US" sz="3600" b="1" dirty="0"/>
              <a:t>４．職業奉仕理念の</a:t>
            </a:r>
            <a:r>
              <a:rPr lang="ja-JP" altLang="en-US" sz="3600" b="1" dirty="0" smtClean="0"/>
              <a:t>変化</a:t>
            </a:r>
            <a:r>
              <a:rPr lang="ja-JP" altLang="en-US" sz="3600" b="1" dirty="0" smtClean="0">
                <a:solidFill>
                  <a:srgbClr val="FFC000"/>
                </a:solidFill>
              </a:rPr>
              <a:t>⇒職業倫理に偏る日本</a:t>
            </a:r>
            <a:endParaRPr lang="ja-JP" altLang="en-US" sz="3600" b="1" dirty="0">
              <a:solidFill>
                <a:srgbClr val="FFC000"/>
              </a:solidFill>
            </a:endParaRPr>
          </a:p>
          <a:p>
            <a:pPr marL="0" indent="0">
              <a:buNone/>
            </a:pPr>
            <a:r>
              <a:rPr lang="ja-JP" altLang="en-US" sz="2800" b="1" dirty="0"/>
              <a:t>（職業奉仕は金看板</a:t>
            </a:r>
            <a:r>
              <a:rPr lang="ja-JP" altLang="en-US" sz="2800" b="1" dirty="0" smtClean="0"/>
              <a:t>）</a:t>
            </a:r>
            <a:r>
              <a:rPr lang="ja-JP" altLang="en-US" sz="2400" b="1" dirty="0" smtClean="0"/>
              <a:t>「友」</a:t>
            </a:r>
            <a:r>
              <a:rPr lang="en-US" altLang="ja-JP" sz="2400" b="1" dirty="0" smtClean="0"/>
              <a:t>1</a:t>
            </a:r>
            <a:r>
              <a:rPr lang="ja-JP" altLang="en-US" sz="2400" b="1" dirty="0" smtClean="0"/>
              <a:t>月号本田論文参照</a:t>
            </a:r>
            <a:endParaRPr lang="en-US" altLang="ja-JP" sz="2400" b="1" dirty="0" smtClean="0"/>
          </a:p>
          <a:p>
            <a:pPr marL="0" indent="0">
              <a:buNone/>
            </a:pPr>
            <a:endParaRPr lang="en-US" altLang="ja-JP" sz="2400" b="1" dirty="0" smtClean="0"/>
          </a:p>
        </p:txBody>
      </p:sp>
    </p:spTree>
    <p:extLst>
      <p:ext uri="{BB962C8B-B14F-4D97-AF65-F5344CB8AC3E}">
        <p14:creationId xmlns:p14="http://schemas.microsoft.com/office/powerpoint/2010/main" val="21745531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7813"/>
            <a:ext cx="10972800" cy="174132"/>
          </a:xfrm>
        </p:spPr>
        <p:txBody>
          <a:bodyPr/>
          <a:lstStyle/>
          <a:p>
            <a:endParaRPr kumimoji="1" lang="ja-JP" altLang="en-US" dirty="0">
              <a:solidFill>
                <a:srgbClr val="FFC000"/>
              </a:solidFill>
            </a:endParaRPr>
          </a:p>
        </p:txBody>
      </p:sp>
      <p:sp>
        <p:nvSpPr>
          <p:cNvPr id="3" name="コンテンツ プレースホルダー 2"/>
          <p:cNvSpPr>
            <a:spLocks noGrp="1"/>
          </p:cNvSpPr>
          <p:nvPr>
            <p:ph idx="1"/>
          </p:nvPr>
        </p:nvSpPr>
        <p:spPr>
          <a:xfrm>
            <a:off x="483476" y="315310"/>
            <a:ext cx="10972800" cy="5605409"/>
          </a:xfrm>
        </p:spPr>
        <p:txBody>
          <a:bodyPr/>
          <a:lstStyle/>
          <a:p>
            <a:pPr marL="0" indent="0">
              <a:buNone/>
            </a:pPr>
            <a:r>
              <a:rPr lang="ja-JP" altLang="en-US" sz="5400" b="1" dirty="0" smtClean="0">
                <a:effectLst/>
              </a:rPr>
              <a:t>「全ての奉仕に意欲のある成人」が</a:t>
            </a:r>
            <a:endParaRPr lang="en-US" altLang="ja-JP" sz="5400" b="1" dirty="0" smtClean="0">
              <a:effectLst/>
            </a:endParaRPr>
          </a:p>
          <a:p>
            <a:pPr marL="0" indent="0">
              <a:buNone/>
            </a:pPr>
            <a:r>
              <a:rPr lang="ja-JP" altLang="en-US" sz="5400" b="1" dirty="0" smtClean="0">
                <a:effectLst/>
              </a:rPr>
              <a:t>入会するクラブ</a:t>
            </a:r>
            <a:endParaRPr lang="en-US" altLang="ja-JP" sz="5400" b="1" dirty="0" smtClean="0">
              <a:effectLst/>
            </a:endParaRPr>
          </a:p>
          <a:p>
            <a:pPr marL="0" indent="0">
              <a:buNone/>
            </a:pPr>
            <a:r>
              <a:rPr lang="ja-JP" altLang="en-US" sz="4800" b="1" dirty="0" smtClean="0">
                <a:effectLst/>
              </a:rPr>
              <a:t>⇒長期的な計画を前提としたクラブ運営</a:t>
            </a:r>
            <a:endParaRPr lang="en-US" altLang="ja-JP" sz="4800" b="1" dirty="0">
              <a:effectLst/>
            </a:endParaRPr>
          </a:p>
          <a:p>
            <a:pPr marL="0" indent="0">
              <a:buNone/>
            </a:pPr>
            <a:r>
              <a:rPr lang="ja-JP" altLang="en-US" sz="4800" b="1" dirty="0" smtClean="0">
                <a:effectLst/>
              </a:rPr>
              <a:t>⇒中核的価値観の維持が大前提</a:t>
            </a:r>
            <a:endParaRPr lang="en-US" altLang="ja-JP" sz="4800" b="1" dirty="0" smtClean="0">
              <a:effectLst/>
            </a:endParaRPr>
          </a:p>
          <a:p>
            <a:pPr marL="0" indent="0">
              <a:buNone/>
            </a:pPr>
            <a:r>
              <a:rPr kumimoji="0" lang="ja-JP" altLang="en-US" sz="4000" b="1" dirty="0">
                <a:solidFill>
                  <a:srgbClr val="FFC000"/>
                </a:solidFill>
                <a:latin typeface="ＭＳ Ｐゴシック" panose="020B0600070205080204" pitchFamily="50" charset="-128"/>
                <a:ea typeface="ＭＳ Ｐゴシック" panose="020B0600070205080204" pitchFamily="50" charset="-128"/>
              </a:rPr>
              <a:t>＜親睦＞ ＜奉仕＞ ＜</a:t>
            </a:r>
            <a:r>
              <a:rPr kumimoji="0" lang="ja-JP" altLang="en-US" sz="4000" b="1" dirty="0" smtClean="0">
                <a:solidFill>
                  <a:srgbClr val="FFC000"/>
                </a:solidFill>
                <a:latin typeface="ＭＳ Ｐゴシック" panose="020B0600070205080204" pitchFamily="50" charset="-128"/>
                <a:ea typeface="ＭＳ Ｐゴシック" panose="020B0600070205080204" pitchFamily="50" charset="-128"/>
              </a:rPr>
              <a:t>多様性（</a:t>
            </a:r>
            <a:r>
              <a:rPr lang="ja-JP" altLang="ja-JP" sz="4000" dirty="0" smtClean="0">
                <a:solidFill>
                  <a:srgbClr val="FFC000"/>
                </a:solidFill>
                <a:latin typeface="Times New Roman" panose="02020603050405020304" pitchFamily="18" charset="0"/>
                <a:ea typeface="ＭＳ Ｐゴシック" panose="020B0600070205080204" pitchFamily="50" charset="-128"/>
              </a:rPr>
              <a:t>寛容</a:t>
            </a:r>
            <a:r>
              <a:rPr lang="ja-JP" altLang="ja-JP" sz="4000" dirty="0">
                <a:solidFill>
                  <a:srgbClr val="FFC000"/>
                </a:solidFill>
                <a:latin typeface="Times New Roman" panose="02020603050405020304" pitchFamily="18" charset="0"/>
                <a:ea typeface="ＭＳ Ｐゴシック" panose="020B0600070205080204" pitchFamily="50" charset="-128"/>
              </a:rPr>
              <a:t>の</a:t>
            </a:r>
            <a:r>
              <a:rPr lang="ja-JP" altLang="ja-JP" sz="4000" dirty="0" smtClean="0">
                <a:solidFill>
                  <a:srgbClr val="FFC000"/>
                </a:solidFill>
                <a:latin typeface="Times New Roman" panose="02020603050405020304" pitchFamily="18" charset="0"/>
                <a:ea typeface="ＭＳ Ｐゴシック" panose="020B0600070205080204" pitchFamily="50" charset="-128"/>
              </a:rPr>
              <a:t>精神</a:t>
            </a:r>
            <a:r>
              <a:rPr lang="ja-JP" altLang="en-US" sz="4000" dirty="0" smtClean="0">
                <a:solidFill>
                  <a:srgbClr val="FFC000"/>
                </a:solidFill>
                <a:latin typeface="Times New Roman" panose="02020603050405020304" pitchFamily="18" charset="0"/>
                <a:ea typeface="ＭＳ Ｐゴシック" panose="020B0600070205080204" pitchFamily="50" charset="-128"/>
              </a:rPr>
              <a:t>）</a:t>
            </a:r>
            <a:r>
              <a:rPr kumimoji="0" lang="ja-JP" altLang="en-US" sz="4000" b="1" dirty="0" smtClean="0">
                <a:solidFill>
                  <a:srgbClr val="FFC000"/>
                </a:solidFill>
                <a:latin typeface="ＭＳ Ｐゴシック" panose="020B0600070205080204" pitchFamily="50" charset="-128"/>
                <a:ea typeface="ＭＳ Ｐゴシック" panose="020B0600070205080204" pitchFamily="50" charset="-128"/>
              </a:rPr>
              <a:t>＞</a:t>
            </a:r>
            <a:endParaRPr kumimoji="0" lang="en-US" altLang="ja-JP" sz="4000" b="1" dirty="0" smtClean="0">
              <a:solidFill>
                <a:srgbClr val="FFC000"/>
              </a:solidFill>
              <a:latin typeface="ＭＳ Ｐゴシック" panose="020B0600070205080204" pitchFamily="50" charset="-128"/>
              <a:ea typeface="ＭＳ Ｐゴシック" panose="020B0600070205080204" pitchFamily="50" charset="-128"/>
            </a:endParaRPr>
          </a:p>
          <a:p>
            <a:pPr marL="0" indent="0">
              <a:buNone/>
            </a:pPr>
            <a:r>
              <a:rPr kumimoji="0" lang="ja-JP" altLang="en-US" sz="4000" b="1" dirty="0" smtClean="0">
                <a:solidFill>
                  <a:srgbClr val="FFC000"/>
                </a:solidFill>
                <a:latin typeface="ＭＳ Ｐゴシック" panose="020B0600070205080204" pitchFamily="50" charset="-128"/>
                <a:ea typeface="ＭＳ Ｐゴシック" panose="020B0600070205080204" pitchFamily="50" charset="-128"/>
              </a:rPr>
              <a:t> </a:t>
            </a:r>
            <a:r>
              <a:rPr kumimoji="0" lang="ja-JP" altLang="en-US" sz="4000" b="1" dirty="0">
                <a:solidFill>
                  <a:srgbClr val="FFC000"/>
                </a:solidFill>
                <a:latin typeface="ＭＳ Ｐゴシック" panose="020B0600070205080204" pitchFamily="50" charset="-128"/>
                <a:ea typeface="ＭＳ Ｐゴシック" panose="020B0600070205080204" pitchFamily="50" charset="-128"/>
              </a:rPr>
              <a:t>＜高潔性</a:t>
            </a:r>
            <a:r>
              <a:rPr kumimoji="0" lang="ja-JP" altLang="en-US" sz="4000" b="1" dirty="0" smtClean="0">
                <a:solidFill>
                  <a:srgbClr val="FFC000"/>
                </a:solidFill>
                <a:latin typeface="ＭＳ Ｐゴシック" panose="020B0600070205080204" pitchFamily="50" charset="-128"/>
                <a:ea typeface="ＭＳ Ｐゴシック" panose="020B0600070205080204" pitchFamily="50" charset="-128"/>
              </a:rPr>
              <a:t>＞＜</a:t>
            </a:r>
            <a:r>
              <a:rPr kumimoji="0" lang="ja-JP" altLang="en-US" sz="4000" b="1" dirty="0">
                <a:solidFill>
                  <a:srgbClr val="FFC000"/>
                </a:solidFill>
                <a:latin typeface="ＭＳ Ｐゴシック" panose="020B0600070205080204" pitchFamily="50" charset="-128"/>
                <a:ea typeface="ＭＳ Ｐゴシック" panose="020B0600070205080204" pitchFamily="50" charset="-128"/>
              </a:rPr>
              <a:t>リーダーシップ＞</a:t>
            </a:r>
            <a:endParaRPr kumimoji="0" lang="en-US" altLang="ja-JP" sz="4000" b="1" dirty="0">
              <a:solidFill>
                <a:srgbClr val="FFC000"/>
              </a:solidFill>
              <a:latin typeface="ＭＳ Ｐゴシック" panose="020B0600070205080204" pitchFamily="50" charset="-128"/>
              <a:ea typeface="ＭＳ Ｐゴシック" panose="020B0600070205080204" pitchFamily="50" charset="-128"/>
            </a:endParaRPr>
          </a:p>
          <a:p>
            <a:pPr marL="0" indent="0">
              <a:buNone/>
            </a:pPr>
            <a:endParaRPr lang="en-US" altLang="ja-JP" sz="4800" b="1" dirty="0" smtClean="0">
              <a:effectLst/>
            </a:endParaRPr>
          </a:p>
          <a:p>
            <a:pPr marL="0" lvl="0" indent="0">
              <a:buClr>
                <a:srgbClr val="86D1EC"/>
              </a:buClr>
              <a:buNone/>
            </a:pPr>
            <a:endParaRPr lang="en-US" altLang="ja-JP" sz="3600" dirty="0" smtClean="0">
              <a:solidFill>
                <a:srgbClr val="FFFFFF"/>
              </a:solidFill>
              <a:effectLst/>
            </a:endParaRPr>
          </a:p>
          <a:p>
            <a:pPr marL="0" indent="0">
              <a:buNone/>
            </a:pPr>
            <a:endParaRPr kumimoji="1" lang="ja-JP" altLang="en-US" sz="3600" dirty="0"/>
          </a:p>
        </p:txBody>
      </p:sp>
    </p:spTree>
    <p:extLst>
      <p:ext uri="{BB962C8B-B14F-4D97-AF65-F5344CB8AC3E}">
        <p14:creationId xmlns:p14="http://schemas.microsoft.com/office/powerpoint/2010/main" val="3167503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タイトル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kumimoji="1" lang="ja-JP" altLang="en-US"/>
          </a:p>
        </p:txBody>
      </p:sp>
      <p:pic>
        <p:nvPicPr>
          <p:cNvPr id="32771" name="Picture 16" descr="ポール・ハリスと其の仲間"/>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5980670" y="4297986"/>
            <a:ext cx="4049712" cy="22621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80670" y="462189"/>
            <a:ext cx="4868562" cy="3651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3"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8607" y="389357"/>
            <a:ext cx="5256213" cy="431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771298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タイトル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kumimoji="1" lang="en-US" altLang="ja-JP" dirty="0">
                <a:solidFill>
                  <a:srgbClr val="FFC000"/>
                </a:solidFill>
              </a:rPr>
              <a:t>1921</a:t>
            </a:r>
            <a:r>
              <a:rPr kumimoji="1" lang="ja-JP" altLang="en-US" dirty="0">
                <a:solidFill>
                  <a:srgbClr val="FFC000"/>
                </a:solidFill>
              </a:rPr>
              <a:t>年エジンバラ大会スピーチ</a:t>
            </a:r>
            <a:r>
              <a:rPr kumimoji="1" lang="en-US" altLang="ja-JP" dirty="0">
                <a:solidFill>
                  <a:srgbClr val="FFC000"/>
                </a:solidFill>
              </a:rPr>
              <a:t/>
            </a:r>
            <a:br>
              <a:rPr kumimoji="1" lang="en-US" altLang="ja-JP" dirty="0">
                <a:solidFill>
                  <a:srgbClr val="FFC000"/>
                </a:solidFill>
              </a:rPr>
            </a:br>
            <a:r>
              <a:rPr kumimoji="1" lang="ja-JP" altLang="en-US" sz="3600" dirty="0">
                <a:solidFill>
                  <a:srgbClr val="FFC000"/>
                </a:solidFill>
              </a:rPr>
              <a:t>アーサー</a:t>
            </a:r>
            <a:r>
              <a:rPr kumimoji="1" lang="en-US" altLang="ja-JP" sz="3600" dirty="0">
                <a:solidFill>
                  <a:srgbClr val="FFC000"/>
                </a:solidFill>
              </a:rPr>
              <a:t>F</a:t>
            </a:r>
            <a:r>
              <a:rPr kumimoji="1" lang="ja-JP" altLang="en-US" sz="3600" dirty="0">
                <a:solidFill>
                  <a:srgbClr val="FFC000"/>
                </a:solidFill>
              </a:rPr>
              <a:t>シェルドン</a:t>
            </a:r>
            <a:endParaRPr kumimoji="1" lang="ja-JP" altLang="en-US" dirty="0">
              <a:solidFill>
                <a:srgbClr val="FFC000"/>
              </a:solidFill>
            </a:endParaRPr>
          </a:p>
        </p:txBody>
      </p:sp>
      <p:sp>
        <p:nvSpPr>
          <p:cNvPr id="70659" name="コンテンツ プレースホルダ 2"/>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kumimoji="1" lang="ja-JP" altLang="en-US" sz="4000" b="1" u="sng" dirty="0"/>
              <a:t>適者生存の法則</a:t>
            </a:r>
            <a:r>
              <a:rPr kumimoji="1" lang="ja-JP" altLang="en-US" sz="4000" b="1" dirty="0"/>
              <a:t>は、力を利己的に生存する法則ではなく、精神力や正義感がその力を創る要素であります。</a:t>
            </a:r>
            <a:r>
              <a:rPr kumimoji="1" lang="ja-JP" altLang="en-US" sz="4000" b="1" u="sng" dirty="0"/>
              <a:t>最も良く奉仕をした者が、最も良く利益を得、最も良く</a:t>
            </a:r>
            <a:r>
              <a:rPr kumimoji="1" lang="ja-JP" altLang="en-US" sz="4000" b="1" u="sng" dirty="0">
                <a:solidFill>
                  <a:srgbClr val="FFC000"/>
                </a:solidFill>
              </a:rPr>
              <a:t>生き残れる</a:t>
            </a:r>
            <a:r>
              <a:rPr kumimoji="1" lang="ja-JP" altLang="en-US" sz="4000" b="1" u="sng" dirty="0"/>
              <a:t>のです</a:t>
            </a:r>
            <a:r>
              <a:rPr kumimoji="1" lang="ja-JP" altLang="en-US" sz="4000" b="1" dirty="0"/>
              <a:t>。自己を保存する方法は、他人に対して奉仕をすることです、他人に対する奉仕は、自分の利益を確立することです。</a:t>
            </a:r>
            <a:endParaRPr kumimoji="1" lang="en-US" altLang="ja-JP" sz="4000" b="1" dirty="0"/>
          </a:p>
        </p:txBody>
      </p:sp>
    </p:spTree>
    <p:extLst>
      <p:ext uri="{BB962C8B-B14F-4D97-AF65-F5344CB8AC3E}">
        <p14:creationId xmlns:p14="http://schemas.microsoft.com/office/powerpoint/2010/main" val="2942037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2"/>
          <p:cNvSpPr txBox="1">
            <a:spLocks/>
          </p:cNvSpPr>
          <p:nvPr/>
        </p:nvSpPr>
        <p:spPr bwMode="auto">
          <a:xfrm>
            <a:off x="2479676" y="142876"/>
            <a:ext cx="8188325" cy="966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spcBef>
                <a:spcPct val="20000"/>
              </a:spcBef>
              <a:buClr>
                <a:srgbClr val="0BD0D9"/>
              </a:buClr>
              <a:buSzPct val="95000"/>
              <a:buFont typeface="Wingdings 2" panose="05020102010507070707" pitchFamily="18" charset="2"/>
              <a:buChar char=""/>
              <a:defRPr kumimoji="1" sz="2600">
                <a:solidFill>
                  <a:schemeClr val="tx1"/>
                </a:solidFill>
                <a:latin typeface="Constantia" panose="02030602050306030303" pitchFamily="18" charset="0"/>
                <a:ea typeface="HGP明朝E" panose="02020900000000000000" pitchFamily="18" charset="-128"/>
              </a:defRPr>
            </a:lvl1pPr>
            <a:lvl2pPr marL="742950" indent="-285750" defTabSz="457200">
              <a:spcBef>
                <a:spcPct val="20000"/>
              </a:spcBef>
              <a:buClr>
                <a:schemeClr val="accent1"/>
              </a:buClr>
              <a:buSzPct val="85000"/>
              <a:buFont typeface="Wingdings 2" panose="05020102010507070707" pitchFamily="18" charset="2"/>
              <a:buChar char=""/>
              <a:defRPr kumimoji="1" sz="2400">
                <a:solidFill>
                  <a:schemeClr val="tx1"/>
                </a:solidFill>
                <a:latin typeface="Constantia" panose="02030602050306030303" pitchFamily="18" charset="0"/>
                <a:ea typeface="HGP明朝E" panose="02020900000000000000" pitchFamily="18" charset="-128"/>
              </a:defRPr>
            </a:lvl2pPr>
            <a:lvl3pPr marL="1143000" indent="-228600" defTabSz="457200">
              <a:spcBef>
                <a:spcPct val="20000"/>
              </a:spcBef>
              <a:buClr>
                <a:schemeClr val="accent2"/>
              </a:buClr>
              <a:buSzPct val="70000"/>
              <a:buFont typeface="Wingdings 2" panose="05020102010507070707" pitchFamily="18" charset="2"/>
              <a:buChar char=""/>
              <a:defRPr kumimoji="1" sz="2100">
                <a:solidFill>
                  <a:schemeClr val="tx1"/>
                </a:solidFill>
                <a:latin typeface="Constantia" panose="02030602050306030303" pitchFamily="18" charset="0"/>
                <a:ea typeface="HGP明朝E" panose="02020900000000000000" pitchFamily="18" charset="-128"/>
              </a:defRPr>
            </a:lvl3pPr>
            <a:lvl4pPr marL="1600200" indent="-228600" defTabSz="457200">
              <a:spcBef>
                <a:spcPct val="20000"/>
              </a:spcBef>
              <a:buClr>
                <a:srgbClr val="0BD0D9"/>
              </a:buClr>
              <a:buSzPct val="65000"/>
              <a:buFont typeface="Wingdings 2" panose="05020102010507070707" pitchFamily="18" charset="2"/>
              <a:buChar char=""/>
              <a:defRPr kumimoji="1" sz="2000">
                <a:solidFill>
                  <a:schemeClr val="tx1"/>
                </a:solidFill>
                <a:latin typeface="Constantia" panose="02030602050306030303" pitchFamily="18" charset="0"/>
                <a:ea typeface="HGP明朝E" panose="02020900000000000000" pitchFamily="18" charset="-128"/>
              </a:defRPr>
            </a:lvl4pPr>
            <a:lvl5pPr marL="2057400" indent="-228600" defTabSz="457200">
              <a:spcBef>
                <a:spcPct val="20000"/>
              </a:spcBef>
              <a:buClr>
                <a:srgbClr val="10CF9B"/>
              </a:buClr>
              <a:buSzPct val="65000"/>
              <a:buFont typeface="Wingdings 2" panose="05020102010507070707" pitchFamily="18" charset="2"/>
              <a:buChar char=""/>
              <a:defRPr kumimoji="1" sz="2000">
                <a:solidFill>
                  <a:schemeClr val="tx1"/>
                </a:solidFill>
                <a:latin typeface="Constantia" panose="02030602050306030303" pitchFamily="18" charset="0"/>
                <a:ea typeface="HGP明朝E" panose="02020900000000000000" pitchFamily="18" charset="-128"/>
              </a:defRPr>
            </a:lvl5pPr>
            <a:lvl6pPr marL="2514600" indent="-228600" defTabSz="457200" eaLnBrk="0" fontAlgn="base" hangingPunct="0">
              <a:spcBef>
                <a:spcPct val="20000"/>
              </a:spcBef>
              <a:spcAft>
                <a:spcPct val="0"/>
              </a:spcAft>
              <a:buClr>
                <a:srgbClr val="10CF9B"/>
              </a:buClr>
              <a:buSzPct val="65000"/>
              <a:buFont typeface="Wingdings 2" panose="05020102010507070707" pitchFamily="18" charset="2"/>
              <a:buChar char=""/>
              <a:defRPr kumimoji="1" sz="2000">
                <a:solidFill>
                  <a:schemeClr val="tx1"/>
                </a:solidFill>
                <a:latin typeface="Constantia" panose="02030602050306030303" pitchFamily="18" charset="0"/>
                <a:ea typeface="HGP明朝E" panose="02020900000000000000" pitchFamily="18" charset="-128"/>
              </a:defRPr>
            </a:lvl6pPr>
            <a:lvl7pPr marL="2971800" indent="-228600" defTabSz="457200" eaLnBrk="0" fontAlgn="base" hangingPunct="0">
              <a:spcBef>
                <a:spcPct val="20000"/>
              </a:spcBef>
              <a:spcAft>
                <a:spcPct val="0"/>
              </a:spcAft>
              <a:buClr>
                <a:srgbClr val="10CF9B"/>
              </a:buClr>
              <a:buSzPct val="65000"/>
              <a:buFont typeface="Wingdings 2" panose="05020102010507070707" pitchFamily="18" charset="2"/>
              <a:buChar char=""/>
              <a:defRPr kumimoji="1" sz="2000">
                <a:solidFill>
                  <a:schemeClr val="tx1"/>
                </a:solidFill>
                <a:latin typeface="Constantia" panose="02030602050306030303" pitchFamily="18" charset="0"/>
                <a:ea typeface="HGP明朝E" panose="02020900000000000000" pitchFamily="18" charset="-128"/>
              </a:defRPr>
            </a:lvl7pPr>
            <a:lvl8pPr marL="3429000" indent="-228600" defTabSz="457200" eaLnBrk="0" fontAlgn="base" hangingPunct="0">
              <a:spcBef>
                <a:spcPct val="20000"/>
              </a:spcBef>
              <a:spcAft>
                <a:spcPct val="0"/>
              </a:spcAft>
              <a:buClr>
                <a:srgbClr val="10CF9B"/>
              </a:buClr>
              <a:buSzPct val="65000"/>
              <a:buFont typeface="Wingdings 2" panose="05020102010507070707" pitchFamily="18" charset="2"/>
              <a:buChar char=""/>
              <a:defRPr kumimoji="1" sz="2000">
                <a:solidFill>
                  <a:schemeClr val="tx1"/>
                </a:solidFill>
                <a:latin typeface="Constantia" panose="02030602050306030303" pitchFamily="18" charset="0"/>
                <a:ea typeface="HGP明朝E" panose="02020900000000000000" pitchFamily="18" charset="-128"/>
              </a:defRPr>
            </a:lvl8pPr>
            <a:lvl9pPr marL="3886200" indent="-228600" defTabSz="457200" eaLnBrk="0" fontAlgn="base" hangingPunct="0">
              <a:spcBef>
                <a:spcPct val="20000"/>
              </a:spcBef>
              <a:spcAft>
                <a:spcPct val="0"/>
              </a:spcAft>
              <a:buClr>
                <a:srgbClr val="10CF9B"/>
              </a:buClr>
              <a:buSzPct val="65000"/>
              <a:buFont typeface="Wingdings 2" panose="05020102010507070707" pitchFamily="18" charset="2"/>
              <a:buChar char=""/>
              <a:defRPr kumimoji="1" sz="2000">
                <a:solidFill>
                  <a:schemeClr val="tx1"/>
                </a:solidFill>
                <a:latin typeface="Constantia" panose="02030602050306030303" pitchFamily="18" charset="0"/>
                <a:ea typeface="HGP明朝E" panose="02020900000000000000" pitchFamily="18" charset="-128"/>
              </a:defRPr>
            </a:lvl9pPr>
          </a:lstStyle>
          <a:p>
            <a:pPr eaLnBrk="1" hangingPunct="1">
              <a:buClrTx/>
              <a:buSzTx/>
              <a:buFontTx/>
              <a:buNone/>
            </a:pPr>
            <a:r>
              <a:rPr kumimoji="0" lang="ja-JP" altLang="en-US" sz="4000" dirty="0">
                <a:latin typeface="ＭＳ Ｐゴシック" panose="020B0600070205080204" pitchFamily="50" charset="-128"/>
                <a:ea typeface="ＭＳ Ｐゴシック" panose="020B0600070205080204" pitchFamily="50" charset="-128"/>
              </a:rPr>
              <a:t>ドラッカーのリーダーシップ思考</a:t>
            </a:r>
          </a:p>
        </p:txBody>
      </p:sp>
      <p:sp>
        <p:nvSpPr>
          <p:cNvPr id="47107" name="Rectangle 9"/>
          <p:cNvSpPr>
            <a:spLocks noChangeArrowheads="1"/>
          </p:cNvSpPr>
          <p:nvPr/>
        </p:nvSpPr>
        <p:spPr bwMode="auto">
          <a:xfrm>
            <a:off x="262467" y="1214439"/>
            <a:ext cx="11176000" cy="5194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kumimoji="1" sz="2600">
                <a:solidFill>
                  <a:schemeClr val="tx1"/>
                </a:solidFill>
                <a:latin typeface="Constantia" panose="02030602050306030303" pitchFamily="18" charset="0"/>
                <a:ea typeface="HGP明朝E" panose="02020900000000000000" pitchFamily="18" charset="-128"/>
              </a:defRPr>
            </a:lvl1pPr>
            <a:lvl2pPr marL="742950" indent="-285750">
              <a:spcBef>
                <a:spcPct val="20000"/>
              </a:spcBef>
              <a:buClr>
                <a:schemeClr val="accent1"/>
              </a:buClr>
              <a:buSzPct val="85000"/>
              <a:buFont typeface="Wingdings 2" panose="05020102010507070707" pitchFamily="18" charset="2"/>
              <a:buChar char=""/>
              <a:defRPr kumimoji="1" sz="2400">
                <a:solidFill>
                  <a:schemeClr val="tx1"/>
                </a:solidFill>
                <a:latin typeface="Constantia" panose="02030602050306030303" pitchFamily="18" charset="0"/>
                <a:ea typeface="HGP明朝E" panose="02020900000000000000" pitchFamily="18" charset="-128"/>
              </a:defRPr>
            </a:lvl2pPr>
            <a:lvl3pPr marL="1143000" indent="-228600">
              <a:spcBef>
                <a:spcPct val="20000"/>
              </a:spcBef>
              <a:buClr>
                <a:schemeClr val="accent2"/>
              </a:buClr>
              <a:buSzPct val="70000"/>
              <a:buFont typeface="Wingdings 2" panose="05020102010507070707" pitchFamily="18" charset="2"/>
              <a:buChar char=""/>
              <a:defRPr kumimoji="1" sz="2100">
                <a:solidFill>
                  <a:schemeClr val="tx1"/>
                </a:solidFill>
                <a:latin typeface="Constantia" panose="02030602050306030303" pitchFamily="18" charset="0"/>
                <a:ea typeface="HGP明朝E" panose="02020900000000000000" pitchFamily="18" charset="-128"/>
              </a:defRPr>
            </a:lvl3pPr>
            <a:lvl4pPr marL="1600200" indent="-228600">
              <a:spcBef>
                <a:spcPct val="20000"/>
              </a:spcBef>
              <a:buClr>
                <a:srgbClr val="0BD0D9"/>
              </a:buClr>
              <a:buSzPct val="65000"/>
              <a:buFont typeface="Wingdings 2" panose="05020102010507070707" pitchFamily="18" charset="2"/>
              <a:buChar char=""/>
              <a:defRPr kumimoji="1" sz="2000">
                <a:solidFill>
                  <a:schemeClr val="tx1"/>
                </a:solidFill>
                <a:latin typeface="Constantia" panose="02030602050306030303" pitchFamily="18" charset="0"/>
                <a:ea typeface="HGP明朝E" panose="02020900000000000000" pitchFamily="18" charset="-128"/>
              </a:defRPr>
            </a:lvl4pPr>
            <a:lvl5pPr marL="2057400" indent="-228600">
              <a:spcBef>
                <a:spcPct val="20000"/>
              </a:spcBef>
              <a:buClr>
                <a:srgbClr val="10CF9B"/>
              </a:buClr>
              <a:buSzPct val="65000"/>
              <a:buFont typeface="Wingdings 2" panose="05020102010507070707" pitchFamily="18" charset="2"/>
              <a:buChar char=""/>
              <a:defRPr kumimoji="1" sz="2000">
                <a:solidFill>
                  <a:schemeClr val="tx1"/>
                </a:solidFill>
                <a:latin typeface="Constantia" panose="02030602050306030303" pitchFamily="18" charset="0"/>
                <a:ea typeface="HGP明朝E" panose="02020900000000000000" pitchFamily="18"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kumimoji="1" sz="2000">
                <a:solidFill>
                  <a:schemeClr val="tx1"/>
                </a:solidFill>
                <a:latin typeface="Constantia" panose="02030602050306030303" pitchFamily="18" charset="0"/>
                <a:ea typeface="HGP明朝E" panose="02020900000000000000" pitchFamily="18"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kumimoji="1" sz="2000">
                <a:solidFill>
                  <a:schemeClr val="tx1"/>
                </a:solidFill>
                <a:latin typeface="Constantia" panose="02030602050306030303" pitchFamily="18" charset="0"/>
                <a:ea typeface="HGP明朝E" panose="02020900000000000000" pitchFamily="18"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kumimoji="1" sz="2000">
                <a:solidFill>
                  <a:schemeClr val="tx1"/>
                </a:solidFill>
                <a:latin typeface="Constantia" panose="02030602050306030303" pitchFamily="18" charset="0"/>
                <a:ea typeface="HGP明朝E" panose="02020900000000000000" pitchFamily="18"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kumimoji="1" sz="2000">
                <a:solidFill>
                  <a:schemeClr val="tx1"/>
                </a:solidFill>
                <a:latin typeface="Constantia" panose="02030602050306030303" pitchFamily="18" charset="0"/>
                <a:ea typeface="HGP明朝E" panose="02020900000000000000" pitchFamily="18" charset="-128"/>
              </a:defRPr>
            </a:lvl9pPr>
          </a:lstStyle>
          <a:p>
            <a:pPr eaLnBrk="1" hangingPunct="1">
              <a:lnSpc>
                <a:spcPct val="150000"/>
              </a:lnSpc>
              <a:spcBef>
                <a:spcPct val="0"/>
              </a:spcBef>
              <a:buClrTx/>
              <a:buSzTx/>
              <a:buFontTx/>
              <a:buNone/>
            </a:pPr>
            <a:r>
              <a:rPr lang="ja-JP" altLang="en-US" sz="3600" dirty="0">
                <a:latin typeface="Times New Roman" panose="02020603050405020304" pitchFamily="18" charset="0"/>
                <a:ea typeface="ＭＳ Ｐゴシック" panose="020B0600070205080204" pitchFamily="50" charset="-128"/>
              </a:rPr>
              <a:t>リーダーシップ</a:t>
            </a:r>
            <a:r>
              <a:rPr lang="ja-JP" altLang="ja-JP" sz="3600" dirty="0">
                <a:latin typeface="Times New Roman" panose="02020603050405020304" pitchFamily="18" charset="0"/>
                <a:ea typeface="ＭＳ Ｐゴシック" panose="020B0600070205080204" pitchFamily="50" charset="-128"/>
              </a:rPr>
              <a:t>とは、</a:t>
            </a:r>
            <a:r>
              <a:rPr lang="ja-JP" altLang="ja-JP" sz="3600" u="sng" dirty="0">
                <a:solidFill>
                  <a:srgbClr val="FFC000"/>
                </a:solidFill>
                <a:latin typeface="Times New Roman" panose="02020603050405020304" pitchFamily="18" charset="0"/>
                <a:ea typeface="ＭＳ Ｐゴシック" panose="020B0600070205080204" pitchFamily="50" charset="-128"/>
              </a:rPr>
              <a:t>人と組織の共同体を支え、組織と社会の進歩に役立つよう自らを成長させること</a:t>
            </a:r>
            <a:r>
              <a:rPr lang="ja-JP" altLang="ja-JP" sz="3600" dirty="0">
                <a:latin typeface="Times New Roman" panose="02020603050405020304" pitchFamily="18" charset="0"/>
                <a:ea typeface="ＭＳ Ｐゴシック" panose="020B0600070205080204" pitchFamily="50" charset="-128"/>
              </a:rPr>
              <a:t>である。人も組織もそこから</a:t>
            </a:r>
            <a:r>
              <a:rPr lang="ja-JP" altLang="ja-JP" sz="3600" u="sng" dirty="0">
                <a:solidFill>
                  <a:srgbClr val="FFC000"/>
                </a:solidFill>
                <a:latin typeface="Times New Roman" panose="02020603050405020304" pitchFamily="18" charset="0"/>
                <a:ea typeface="ＭＳ Ｐゴシック" panose="020B0600070205080204" pitchFamily="50" charset="-128"/>
              </a:rPr>
              <a:t>充実と自信が生まれ、能力が磨かれ、卓越性が</a:t>
            </a:r>
            <a:r>
              <a:rPr lang="ja-JP" altLang="en-US" sz="3600" u="sng" dirty="0">
                <a:solidFill>
                  <a:srgbClr val="FFC000"/>
                </a:solidFill>
                <a:latin typeface="Times New Roman" panose="02020603050405020304" pitchFamily="18" charset="0"/>
                <a:ea typeface="ＭＳ Ｐゴシック" panose="020B0600070205080204" pitchFamily="50" charset="-128"/>
              </a:rPr>
              <a:t>もたらさ</a:t>
            </a:r>
            <a:r>
              <a:rPr lang="ja-JP" altLang="ja-JP" sz="3600" u="sng" dirty="0">
                <a:solidFill>
                  <a:srgbClr val="FFC000"/>
                </a:solidFill>
                <a:latin typeface="Times New Roman" panose="02020603050405020304" pitchFamily="18" charset="0"/>
                <a:ea typeface="ＭＳ Ｐゴシック" panose="020B0600070205080204" pitchFamily="50" charset="-128"/>
              </a:rPr>
              <a:t>れる</a:t>
            </a:r>
            <a:r>
              <a:rPr lang="ja-JP" altLang="ja-JP" sz="3600" dirty="0">
                <a:latin typeface="Times New Roman" panose="02020603050405020304" pitchFamily="18" charset="0"/>
                <a:ea typeface="ＭＳ Ｐゴシック" panose="020B0600070205080204" pitchFamily="50" charset="-128"/>
              </a:rPr>
              <a:t>。つまり、</a:t>
            </a:r>
            <a:r>
              <a:rPr lang="ja-JP" altLang="ja-JP" sz="3600" u="sng" dirty="0">
                <a:solidFill>
                  <a:srgbClr val="FFC000"/>
                </a:solidFill>
                <a:latin typeface="Times New Roman" panose="02020603050405020304" pitchFamily="18" charset="0"/>
                <a:ea typeface="ＭＳ Ｐゴシック" panose="020B0600070205080204" pitchFamily="50" charset="-128"/>
              </a:rPr>
              <a:t>人と社会に</a:t>
            </a:r>
            <a:r>
              <a:rPr lang="ja-JP" altLang="en-US" sz="3600" u="sng" dirty="0">
                <a:solidFill>
                  <a:srgbClr val="FFC000"/>
                </a:solidFill>
                <a:latin typeface="Times New Roman" panose="02020603050405020304" pitchFamily="18" charset="0"/>
                <a:ea typeface="ＭＳ Ｐゴシック" panose="020B0600070205080204" pitchFamily="50" charset="-128"/>
              </a:rPr>
              <a:t>貢献</a:t>
            </a:r>
            <a:r>
              <a:rPr lang="ja-JP" altLang="ja-JP" sz="3600" u="sng" dirty="0">
                <a:solidFill>
                  <a:srgbClr val="FFC000"/>
                </a:solidFill>
                <a:latin typeface="Times New Roman" panose="02020603050405020304" pitchFamily="18" charset="0"/>
                <a:ea typeface="ＭＳ Ｐゴシック" panose="020B0600070205080204" pitchFamily="50" charset="-128"/>
              </a:rPr>
              <a:t>する事が社会を変革させて行く</a:t>
            </a:r>
            <a:r>
              <a:rPr lang="ja-JP" altLang="ja-JP" sz="3600" dirty="0">
                <a:latin typeface="Times New Roman" panose="02020603050405020304" pitchFamily="18" charset="0"/>
                <a:ea typeface="ＭＳ Ｐゴシック" panose="020B0600070205080204" pitchFamily="50" charset="-128"/>
              </a:rPr>
              <a:t>と言う考え方である。</a:t>
            </a:r>
          </a:p>
        </p:txBody>
      </p:sp>
    </p:spTree>
    <p:extLst>
      <p:ext uri="{BB962C8B-B14F-4D97-AF65-F5344CB8AC3E}">
        <p14:creationId xmlns:p14="http://schemas.microsoft.com/office/powerpoint/2010/main" val="4816716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タイトル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kumimoji="1" lang="ja-JP" altLang="en-US"/>
          </a:p>
        </p:txBody>
      </p:sp>
      <p:sp>
        <p:nvSpPr>
          <p:cNvPr id="74755" name="コンテンツ プレースホルダ 2"/>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kumimoji="1" lang="ja-JP" altLang="en-US" sz="4800" u="sng" dirty="0"/>
              <a:t>最も良く奉仕をした者が、最も良く利益を得、そして</a:t>
            </a:r>
            <a:r>
              <a:rPr kumimoji="1" lang="ja-JP" altLang="en-US" sz="4800" u="sng" dirty="0">
                <a:solidFill>
                  <a:srgbClr val="FFC000"/>
                </a:solidFill>
              </a:rPr>
              <a:t>最も変化できる者</a:t>
            </a:r>
            <a:r>
              <a:rPr kumimoji="1" lang="ja-JP" altLang="en-US" sz="4800" u="sng" dirty="0"/>
              <a:t>が生き残れる</a:t>
            </a:r>
            <a:endParaRPr kumimoji="1" lang="en-US" altLang="ja-JP" sz="4800" u="sng" dirty="0"/>
          </a:p>
          <a:p>
            <a:pPr marL="0" indent="0">
              <a:buNone/>
            </a:pPr>
            <a:endParaRPr kumimoji="1" lang="en-US" altLang="ja-JP" dirty="0"/>
          </a:p>
          <a:p>
            <a:endParaRPr kumimoji="1" lang="ja-JP" altLang="en-US" dirty="0"/>
          </a:p>
        </p:txBody>
      </p:sp>
    </p:spTree>
    <p:extLst>
      <p:ext uri="{BB962C8B-B14F-4D97-AF65-F5344CB8AC3E}">
        <p14:creationId xmlns:p14="http://schemas.microsoft.com/office/powerpoint/2010/main" val="20360715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タイトル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kumimoji="1" lang="ja-JP" altLang="en-US" dirty="0"/>
          </a:p>
        </p:txBody>
      </p:sp>
      <p:sp>
        <p:nvSpPr>
          <p:cNvPr id="74755" name="コンテンツ プレースホルダ 2"/>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kumimoji="1" lang="ja-JP" altLang="en-US" sz="4800" u="sng" dirty="0"/>
              <a:t>最も良く奉仕をした</a:t>
            </a:r>
            <a:r>
              <a:rPr kumimoji="1" lang="ja-JP" altLang="en-US" sz="4800" u="sng" dirty="0" smtClean="0">
                <a:solidFill>
                  <a:srgbClr val="FFC000"/>
                </a:solidFill>
              </a:rPr>
              <a:t>クラブ</a:t>
            </a:r>
            <a:r>
              <a:rPr kumimoji="1" lang="ja-JP" altLang="en-US" sz="4800" u="sng" dirty="0" smtClean="0"/>
              <a:t>が</a:t>
            </a:r>
            <a:r>
              <a:rPr kumimoji="1" lang="ja-JP" altLang="en-US" sz="4800" u="sng" dirty="0"/>
              <a:t>、最も良く利益を得、そして最も変化できる</a:t>
            </a:r>
            <a:r>
              <a:rPr kumimoji="1" lang="ja-JP" altLang="en-US" sz="4800" u="sng" dirty="0">
                <a:solidFill>
                  <a:srgbClr val="FFC000"/>
                </a:solidFill>
              </a:rPr>
              <a:t>クラブ</a:t>
            </a:r>
            <a:r>
              <a:rPr kumimoji="1" lang="ja-JP" altLang="en-US" sz="4800" u="sng" dirty="0"/>
              <a:t>が生き残れる</a:t>
            </a:r>
            <a:endParaRPr kumimoji="1" lang="en-US" altLang="ja-JP" sz="4800" u="sng" dirty="0"/>
          </a:p>
          <a:p>
            <a:endParaRPr kumimoji="1" lang="en-US" altLang="ja-JP" dirty="0"/>
          </a:p>
          <a:p>
            <a:endParaRPr kumimoji="1" lang="ja-JP" altLang="en-US" dirty="0"/>
          </a:p>
        </p:txBody>
      </p:sp>
    </p:spTree>
    <p:extLst>
      <p:ext uri="{BB962C8B-B14F-4D97-AF65-F5344CB8AC3E}">
        <p14:creationId xmlns:p14="http://schemas.microsoft.com/office/powerpoint/2010/main" val="39970762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7812"/>
            <a:ext cx="10972800" cy="1804013"/>
          </a:xfrm>
        </p:spPr>
        <p:txBody>
          <a:bodyPr/>
          <a:lstStyle/>
          <a:p>
            <a:pPr marL="0" indent="0"/>
            <a:r>
              <a:rPr lang="ja-JP" altLang="en-US" sz="4800" b="1" dirty="0" smtClean="0">
                <a:solidFill>
                  <a:srgbClr val="FFC000"/>
                </a:solidFill>
                <a:latin typeface="YuyuGothictaiEG4-Extra-SJIS"/>
              </a:rPr>
              <a:t>クラブへの愛着と誇り！</a:t>
            </a:r>
            <a:r>
              <a:rPr lang="en-US" altLang="ja-JP" sz="4800" b="1" dirty="0">
                <a:solidFill>
                  <a:srgbClr val="FFC000"/>
                </a:solidFill>
                <a:latin typeface="YuyuGothictaiEG4-Extra-SJIS"/>
              </a:rPr>
              <a:t/>
            </a:r>
            <a:br>
              <a:rPr lang="en-US" altLang="ja-JP" sz="4800" b="1" dirty="0">
                <a:solidFill>
                  <a:srgbClr val="FFC000"/>
                </a:solidFill>
                <a:latin typeface="YuyuGothictaiEG4-Extra-SJIS"/>
              </a:rPr>
            </a:br>
            <a:r>
              <a:rPr lang="ja-JP" altLang="en-US" sz="4800" b="1" dirty="0">
                <a:solidFill>
                  <a:srgbClr val="FFC000"/>
                </a:solidFill>
                <a:latin typeface="YuyuGothictaiEG4-Extra-SJIS"/>
              </a:rPr>
              <a:t>伝統と</a:t>
            </a:r>
            <a:r>
              <a:rPr lang="ja-JP" altLang="en-US" sz="4800" b="1" dirty="0" smtClean="0">
                <a:solidFill>
                  <a:srgbClr val="FFC000"/>
                </a:solidFill>
                <a:latin typeface="YuyuGothictaiEG4-Extra-SJIS"/>
              </a:rPr>
              <a:t>革新の両立を！</a:t>
            </a:r>
            <a:r>
              <a:rPr lang="en-US" altLang="ja-JP" b="1" dirty="0">
                <a:solidFill>
                  <a:srgbClr val="FFC000"/>
                </a:solidFill>
                <a:latin typeface="YuyuGothictaiEG4-Extra-SJIS"/>
              </a:rPr>
              <a:t/>
            </a:r>
            <a:br>
              <a:rPr lang="en-US" altLang="ja-JP" b="1" dirty="0">
                <a:solidFill>
                  <a:srgbClr val="FFC000"/>
                </a:solidFill>
                <a:latin typeface="YuyuGothictaiEG4-Extra-SJIS"/>
              </a:rPr>
            </a:br>
            <a:endParaRPr lang="en-US" dirty="0"/>
          </a:p>
        </p:txBody>
      </p:sp>
      <p:sp>
        <p:nvSpPr>
          <p:cNvPr id="3" name="コンテンツ プレースホルダー 2"/>
          <p:cNvSpPr>
            <a:spLocks noGrp="1"/>
          </p:cNvSpPr>
          <p:nvPr>
            <p:ph idx="1"/>
          </p:nvPr>
        </p:nvSpPr>
        <p:spPr>
          <a:xfrm>
            <a:off x="609600" y="1580827"/>
            <a:ext cx="10783330" cy="4550100"/>
          </a:xfrm>
        </p:spPr>
        <p:txBody>
          <a:bodyPr/>
          <a:lstStyle/>
          <a:p>
            <a:pPr marL="0" indent="0">
              <a:buNone/>
            </a:pPr>
            <a:r>
              <a:rPr lang="ja-JP" altLang="en-US" sz="3600" b="1" dirty="0">
                <a:solidFill>
                  <a:srgbClr val="FFFFFF"/>
                </a:solidFill>
                <a:latin typeface="MS-PGothic"/>
              </a:rPr>
              <a:t>これから起こるかもしれない変化にただ</a:t>
            </a:r>
            <a:r>
              <a:rPr lang="ja-JP" altLang="en-US" sz="3600" b="1" dirty="0" smtClean="0">
                <a:solidFill>
                  <a:srgbClr val="FFFFFF"/>
                </a:solidFill>
                <a:latin typeface="MS-PGothic"/>
              </a:rPr>
              <a:t>流されるの</a:t>
            </a:r>
            <a:r>
              <a:rPr lang="ja-JP" altLang="en-US" sz="3600" b="1" dirty="0">
                <a:solidFill>
                  <a:srgbClr val="FFFFFF"/>
                </a:solidFill>
                <a:latin typeface="MS-PGothic"/>
              </a:rPr>
              <a:t>ではなく、クラブ自身がきちんとした</a:t>
            </a:r>
            <a:r>
              <a:rPr lang="ja-JP" altLang="en-US" sz="3600" b="1" dirty="0" smtClean="0">
                <a:solidFill>
                  <a:srgbClr val="FFFFFF"/>
                </a:solidFill>
                <a:latin typeface="MS-PGothic"/>
              </a:rPr>
              <a:t>アイデンティティー</a:t>
            </a:r>
            <a:r>
              <a:rPr lang="ja-JP" altLang="en-US" sz="3600" b="1" dirty="0">
                <a:solidFill>
                  <a:srgbClr val="FFFFFF"/>
                </a:solidFill>
                <a:latin typeface="MS-PGothic"/>
              </a:rPr>
              <a:t>を持って、自らが変化を起こす気</a:t>
            </a:r>
            <a:r>
              <a:rPr lang="ja-JP" altLang="en-US" sz="3600" b="1" dirty="0" smtClean="0">
                <a:solidFill>
                  <a:srgbClr val="FFFFFF"/>
                </a:solidFill>
                <a:latin typeface="MS-PGothic"/>
              </a:rPr>
              <a:t>構えが</a:t>
            </a:r>
            <a:r>
              <a:rPr lang="ja-JP" altLang="en-US" sz="3600" b="1" dirty="0">
                <a:solidFill>
                  <a:srgbClr val="FFFFFF"/>
                </a:solidFill>
                <a:latin typeface="MS-PGothic"/>
              </a:rPr>
              <a:t>必要あるということ。</a:t>
            </a:r>
          </a:p>
          <a:p>
            <a:pPr marL="0" indent="0">
              <a:buNone/>
            </a:pPr>
            <a:r>
              <a:rPr lang="ja-JP" altLang="en-US" sz="3600" b="1" dirty="0">
                <a:solidFill>
                  <a:srgbClr val="FFFFFF"/>
                </a:solidFill>
                <a:latin typeface="MS-PGothic"/>
              </a:rPr>
              <a:t>（変化に流されずに、自らが流れを創ること</a:t>
            </a:r>
            <a:r>
              <a:rPr lang="ja-JP" altLang="en-US" sz="3600" b="1" dirty="0" smtClean="0">
                <a:solidFill>
                  <a:srgbClr val="FFFFFF"/>
                </a:solidFill>
                <a:latin typeface="MS-PGothic"/>
              </a:rPr>
              <a:t>）</a:t>
            </a:r>
            <a:endParaRPr lang="en-US" altLang="ja-JP" sz="3600" b="1" dirty="0" smtClean="0">
              <a:solidFill>
                <a:srgbClr val="FFFFFF"/>
              </a:solidFill>
              <a:latin typeface="MS-PGothic"/>
            </a:endParaRPr>
          </a:p>
          <a:p>
            <a:pPr marL="0" indent="0">
              <a:buNone/>
            </a:pPr>
            <a:r>
              <a:rPr lang="en-US" altLang="ja-JP" sz="2800" b="1" dirty="0" smtClean="0">
                <a:solidFill>
                  <a:srgbClr val="FFFFFF"/>
                </a:solidFill>
                <a:latin typeface="MS-PGothic"/>
              </a:rPr>
              <a:t>※1922</a:t>
            </a:r>
            <a:r>
              <a:rPr lang="ja-JP" altLang="en-US" sz="2800" b="1" dirty="0" smtClean="0">
                <a:solidFill>
                  <a:srgbClr val="FFFFFF"/>
                </a:solidFill>
                <a:latin typeface="MS-PGothic"/>
              </a:rPr>
              <a:t>年ＬＡ大会の標準ロータリークラブ定款遵守からの一部自治権回復をどのように生かすのか？</a:t>
            </a:r>
            <a:endParaRPr lang="en-US" altLang="ja-JP" sz="2800" b="1" dirty="0" smtClean="0">
              <a:solidFill>
                <a:srgbClr val="FFFFFF"/>
              </a:solidFill>
              <a:latin typeface="MS-PGothic"/>
            </a:endParaRPr>
          </a:p>
          <a:p>
            <a:pPr marL="0" indent="0">
              <a:buNone/>
            </a:pPr>
            <a:r>
              <a:rPr lang="en-US" altLang="ja-JP" sz="2800" b="1" dirty="0" smtClean="0">
                <a:solidFill>
                  <a:srgbClr val="FFFFFF"/>
                </a:solidFill>
                <a:latin typeface="MS-PGothic"/>
              </a:rPr>
              <a:t>※</a:t>
            </a:r>
            <a:r>
              <a:rPr lang="ja-JP" altLang="en-US" sz="2800" b="1" dirty="0" smtClean="0">
                <a:solidFill>
                  <a:srgbClr val="FFFFFF"/>
                </a:solidFill>
                <a:latin typeface="MS-PGothic"/>
              </a:rPr>
              <a:t>与えられたクラブ定款から自主性、主体性（リスクは自分）のあるクラブ運営</a:t>
            </a:r>
            <a:endParaRPr lang="ja-JP" altLang="en-US" sz="2800" b="1" dirty="0">
              <a:solidFill>
                <a:srgbClr val="FFFFFF"/>
              </a:solidFill>
              <a:latin typeface="MS-PGothic"/>
            </a:endParaRPr>
          </a:p>
          <a:p>
            <a:pPr marL="0" indent="0">
              <a:buNone/>
            </a:pPr>
            <a:endParaRPr lang="en-US" dirty="0">
              <a:solidFill>
                <a:srgbClr val="FFC000"/>
              </a:solidFill>
            </a:endParaRPr>
          </a:p>
        </p:txBody>
      </p:sp>
    </p:spTree>
    <p:extLst>
      <p:ext uri="{BB962C8B-B14F-4D97-AF65-F5344CB8AC3E}">
        <p14:creationId xmlns:p14="http://schemas.microsoft.com/office/powerpoint/2010/main" val="2332514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Content Placeholder 2"/>
          <p:cNvSpPr txBox="1">
            <a:spLocks/>
          </p:cNvSpPr>
          <p:nvPr/>
        </p:nvSpPr>
        <p:spPr bwMode="auto">
          <a:xfrm>
            <a:off x="2479676" y="142876"/>
            <a:ext cx="8188325" cy="1012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spcBef>
                <a:spcPct val="20000"/>
              </a:spcBef>
              <a:buClr>
                <a:srgbClr val="0BD0D9"/>
              </a:buClr>
              <a:buSzPct val="95000"/>
              <a:buFont typeface="Wingdings 2" panose="05020102010507070707" pitchFamily="18" charset="2"/>
              <a:buChar char=""/>
              <a:defRPr kumimoji="1" sz="2600">
                <a:solidFill>
                  <a:schemeClr val="tx1"/>
                </a:solidFill>
                <a:latin typeface="Constantia" panose="02030602050306030303" pitchFamily="18" charset="0"/>
                <a:ea typeface="HGP明朝E" panose="02020900000000000000" pitchFamily="18" charset="-128"/>
              </a:defRPr>
            </a:lvl1pPr>
            <a:lvl2pPr marL="742950" indent="-285750" defTabSz="457200">
              <a:spcBef>
                <a:spcPct val="20000"/>
              </a:spcBef>
              <a:buClr>
                <a:schemeClr val="accent1"/>
              </a:buClr>
              <a:buSzPct val="85000"/>
              <a:buFont typeface="Wingdings 2" panose="05020102010507070707" pitchFamily="18" charset="2"/>
              <a:buChar char=""/>
              <a:defRPr kumimoji="1" sz="2400">
                <a:solidFill>
                  <a:schemeClr val="tx1"/>
                </a:solidFill>
                <a:latin typeface="Constantia" panose="02030602050306030303" pitchFamily="18" charset="0"/>
                <a:ea typeface="HGP明朝E" panose="02020900000000000000" pitchFamily="18" charset="-128"/>
              </a:defRPr>
            </a:lvl2pPr>
            <a:lvl3pPr marL="1143000" indent="-228600" defTabSz="457200">
              <a:spcBef>
                <a:spcPct val="20000"/>
              </a:spcBef>
              <a:buClr>
                <a:schemeClr val="accent2"/>
              </a:buClr>
              <a:buSzPct val="70000"/>
              <a:buFont typeface="Wingdings 2" panose="05020102010507070707" pitchFamily="18" charset="2"/>
              <a:buChar char=""/>
              <a:defRPr kumimoji="1" sz="2100">
                <a:solidFill>
                  <a:schemeClr val="tx1"/>
                </a:solidFill>
                <a:latin typeface="Constantia" panose="02030602050306030303" pitchFamily="18" charset="0"/>
                <a:ea typeface="HGP明朝E" panose="02020900000000000000" pitchFamily="18" charset="-128"/>
              </a:defRPr>
            </a:lvl3pPr>
            <a:lvl4pPr marL="1600200" indent="-228600" defTabSz="457200">
              <a:spcBef>
                <a:spcPct val="20000"/>
              </a:spcBef>
              <a:buClr>
                <a:srgbClr val="0BD0D9"/>
              </a:buClr>
              <a:buSzPct val="65000"/>
              <a:buFont typeface="Wingdings 2" panose="05020102010507070707" pitchFamily="18" charset="2"/>
              <a:buChar char=""/>
              <a:defRPr kumimoji="1" sz="2000">
                <a:solidFill>
                  <a:schemeClr val="tx1"/>
                </a:solidFill>
                <a:latin typeface="Constantia" panose="02030602050306030303" pitchFamily="18" charset="0"/>
                <a:ea typeface="HGP明朝E" panose="02020900000000000000" pitchFamily="18" charset="-128"/>
              </a:defRPr>
            </a:lvl4pPr>
            <a:lvl5pPr marL="2057400" indent="-228600" defTabSz="457200">
              <a:spcBef>
                <a:spcPct val="20000"/>
              </a:spcBef>
              <a:buClr>
                <a:srgbClr val="10CF9B"/>
              </a:buClr>
              <a:buSzPct val="65000"/>
              <a:buFont typeface="Wingdings 2" panose="05020102010507070707" pitchFamily="18" charset="2"/>
              <a:buChar char=""/>
              <a:defRPr kumimoji="1" sz="2000">
                <a:solidFill>
                  <a:schemeClr val="tx1"/>
                </a:solidFill>
                <a:latin typeface="Constantia" panose="02030602050306030303" pitchFamily="18" charset="0"/>
                <a:ea typeface="HGP明朝E" panose="02020900000000000000" pitchFamily="18" charset="-128"/>
              </a:defRPr>
            </a:lvl5pPr>
            <a:lvl6pPr marL="2514600" indent="-228600" defTabSz="457200" eaLnBrk="0" fontAlgn="base" hangingPunct="0">
              <a:spcBef>
                <a:spcPct val="20000"/>
              </a:spcBef>
              <a:spcAft>
                <a:spcPct val="0"/>
              </a:spcAft>
              <a:buClr>
                <a:srgbClr val="10CF9B"/>
              </a:buClr>
              <a:buSzPct val="65000"/>
              <a:buFont typeface="Wingdings 2" panose="05020102010507070707" pitchFamily="18" charset="2"/>
              <a:buChar char=""/>
              <a:defRPr kumimoji="1" sz="2000">
                <a:solidFill>
                  <a:schemeClr val="tx1"/>
                </a:solidFill>
                <a:latin typeface="Constantia" panose="02030602050306030303" pitchFamily="18" charset="0"/>
                <a:ea typeface="HGP明朝E" panose="02020900000000000000" pitchFamily="18" charset="-128"/>
              </a:defRPr>
            </a:lvl6pPr>
            <a:lvl7pPr marL="2971800" indent="-228600" defTabSz="457200" eaLnBrk="0" fontAlgn="base" hangingPunct="0">
              <a:spcBef>
                <a:spcPct val="20000"/>
              </a:spcBef>
              <a:spcAft>
                <a:spcPct val="0"/>
              </a:spcAft>
              <a:buClr>
                <a:srgbClr val="10CF9B"/>
              </a:buClr>
              <a:buSzPct val="65000"/>
              <a:buFont typeface="Wingdings 2" panose="05020102010507070707" pitchFamily="18" charset="2"/>
              <a:buChar char=""/>
              <a:defRPr kumimoji="1" sz="2000">
                <a:solidFill>
                  <a:schemeClr val="tx1"/>
                </a:solidFill>
                <a:latin typeface="Constantia" panose="02030602050306030303" pitchFamily="18" charset="0"/>
                <a:ea typeface="HGP明朝E" panose="02020900000000000000" pitchFamily="18" charset="-128"/>
              </a:defRPr>
            </a:lvl7pPr>
            <a:lvl8pPr marL="3429000" indent="-228600" defTabSz="457200" eaLnBrk="0" fontAlgn="base" hangingPunct="0">
              <a:spcBef>
                <a:spcPct val="20000"/>
              </a:spcBef>
              <a:spcAft>
                <a:spcPct val="0"/>
              </a:spcAft>
              <a:buClr>
                <a:srgbClr val="10CF9B"/>
              </a:buClr>
              <a:buSzPct val="65000"/>
              <a:buFont typeface="Wingdings 2" panose="05020102010507070707" pitchFamily="18" charset="2"/>
              <a:buChar char=""/>
              <a:defRPr kumimoji="1" sz="2000">
                <a:solidFill>
                  <a:schemeClr val="tx1"/>
                </a:solidFill>
                <a:latin typeface="Constantia" panose="02030602050306030303" pitchFamily="18" charset="0"/>
                <a:ea typeface="HGP明朝E" panose="02020900000000000000" pitchFamily="18" charset="-128"/>
              </a:defRPr>
            </a:lvl8pPr>
            <a:lvl9pPr marL="3886200" indent="-228600" defTabSz="457200" eaLnBrk="0" fontAlgn="base" hangingPunct="0">
              <a:spcBef>
                <a:spcPct val="20000"/>
              </a:spcBef>
              <a:spcAft>
                <a:spcPct val="0"/>
              </a:spcAft>
              <a:buClr>
                <a:srgbClr val="10CF9B"/>
              </a:buClr>
              <a:buSzPct val="65000"/>
              <a:buFont typeface="Wingdings 2" panose="05020102010507070707" pitchFamily="18" charset="2"/>
              <a:buChar char=""/>
              <a:defRPr kumimoji="1" sz="2000">
                <a:solidFill>
                  <a:schemeClr val="tx1"/>
                </a:solidFill>
                <a:latin typeface="Constantia" panose="02030602050306030303" pitchFamily="18" charset="0"/>
                <a:ea typeface="HGP明朝E" panose="02020900000000000000" pitchFamily="18" charset="-128"/>
              </a:defRPr>
            </a:lvl9pPr>
          </a:lstStyle>
          <a:p>
            <a:pPr eaLnBrk="1" hangingPunct="1">
              <a:buClrTx/>
              <a:buSzTx/>
              <a:buFontTx/>
              <a:buNone/>
            </a:pPr>
            <a:r>
              <a:rPr kumimoji="0" lang="ja-JP" altLang="en-US" sz="3200" dirty="0">
                <a:latin typeface="ＭＳ Ｐゴシック" panose="020B0600070205080204" pitchFamily="50" charset="-128"/>
                <a:ea typeface="ＭＳ Ｐゴシック" panose="020B0600070205080204" pitchFamily="50" charset="-128"/>
              </a:rPr>
              <a:t>リーダーシップに</a:t>
            </a:r>
            <a:r>
              <a:rPr kumimoji="0" lang="ja-JP" altLang="en-US" sz="3200" dirty="0" smtClean="0">
                <a:latin typeface="ＭＳ Ｐゴシック" panose="020B0600070205080204" pitchFamily="50" charset="-128"/>
                <a:ea typeface="ＭＳ Ｐゴシック" panose="020B0600070205080204" pitchFamily="50" charset="-128"/>
              </a:rPr>
              <a:t>関する</a:t>
            </a:r>
            <a:r>
              <a:rPr kumimoji="0" lang="en-US" altLang="ja-JP" sz="3200" dirty="0" smtClean="0">
                <a:latin typeface="ＭＳ Ｐゴシック" panose="020B0600070205080204" pitchFamily="50" charset="-128"/>
                <a:ea typeface="ＭＳ Ｐゴシック" panose="020B0600070205080204" pitchFamily="50" charset="-128"/>
              </a:rPr>
              <a:t>P.F</a:t>
            </a:r>
            <a:r>
              <a:rPr kumimoji="0" lang="en-US" altLang="ja-JP" sz="3200" dirty="0">
                <a:latin typeface="ＭＳ Ｐゴシック" panose="020B0600070205080204" pitchFamily="50" charset="-128"/>
                <a:ea typeface="ＭＳ Ｐゴシック" panose="020B0600070205080204" pitchFamily="50" charset="-128"/>
              </a:rPr>
              <a:t>.</a:t>
            </a:r>
            <a:r>
              <a:rPr kumimoji="0" lang="ja-JP" altLang="en-US" sz="3200" dirty="0">
                <a:latin typeface="ＭＳ Ｐゴシック" panose="020B0600070205080204" pitchFamily="50" charset="-128"/>
                <a:ea typeface="ＭＳ Ｐゴシック" panose="020B0600070205080204" pitchFamily="50" charset="-128"/>
              </a:rPr>
              <a:t>ドラッカーの言葉</a:t>
            </a:r>
          </a:p>
        </p:txBody>
      </p:sp>
      <p:sp>
        <p:nvSpPr>
          <p:cNvPr id="48131" name="Rectangle 9"/>
          <p:cNvSpPr>
            <a:spLocks noChangeArrowheads="1"/>
          </p:cNvSpPr>
          <p:nvPr/>
        </p:nvSpPr>
        <p:spPr bwMode="auto">
          <a:xfrm>
            <a:off x="630544" y="1214439"/>
            <a:ext cx="9903356" cy="4390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kumimoji="1" sz="2600">
                <a:solidFill>
                  <a:schemeClr val="tx1"/>
                </a:solidFill>
                <a:latin typeface="Constantia" panose="02030602050306030303" pitchFamily="18" charset="0"/>
                <a:ea typeface="HGP明朝E" panose="02020900000000000000" pitchFamily="18" charset="-128"/>
              </a:defRPr>
            </a:lvl1pPr>
            <a:lvl2pPr marL="742950" indent="-285750">
              <a:spcBef>
                <a:spcPct val="20000"/>
              </a:spcBef>
              <a:buClr>
                <a:schemeClr val="accent1"/>
              </a:buClr>
              <a:buSzPct val="85000"/>
              <a:buFont typeface="Wingdings 2" panose="05020102010507070707" pitchFamily="18" charset="2"/>
              <a:buChar char=""/>
              <a:defRPr kumimoji="1" sz="2400">
                <a:solidFill>
                  <a:schemeClr val="tx1"/>
                </a:solidFill>
                <a:latin typeface="Constantia" panose="02030602050306030303" pitchFamily="18" charset="0"/>
                <a:ea typeface="HGP明朝E" panose="02020900000000000000" pitchFamily="18" charset="-128"/>
              </a:defRPr>
            </a:lvl2pPr>
            <a:lvl3pPr marL="1143000" indent="-228600">
              <a:spcBef>
                <a:spcPct val="20000"/>
              </a:spcBef>
              <a:buClr>
                <a:schemeClr val="accent2"/>
              </a:buClr>
              <a:buSzPct val="70000"/>
              <a:buFont typeface="Wingdings 2" panose="05020102010507070707" pitchFamily="18" charset="2"/>
              <a:buChar char=""/>
              <a:defRPr kumimoji="1" sz="2100">
                <a:solidFill>
                  <a:schemeClr val="tx1"/>
                </a:solidFill>
                <a:latin typeface="Constantia" panose="02030602050306030303" pitchFamily="18" charset="0"/>
                <a:ea typeface="HGP明朝E" panose="02020900000000000000" pitchFamily="18" charset="-128"/>
              </a:defRPr>
            </a:lvl3pPr>
            <a:lvl4pPr marL="1600200" indent="-228600">
              <a:spcBef>
                <a:spcPct val="20000"/>
              </a:spcBef>
              <a:buClr>
                <a:srgbClr val="0BD0D9"/>
              </a:buClr>
              <a:buSzPct val="65000"/>
              <a:buFont typeface="Wingdings 2" panose="05020102010507070707" pitchFamily="18" charset="2"/>
              <a:buChar char=""/>
              <a:defRPr kumimoji="1" sz="2000">
                <a:solidFill>
                  <a:schemeClr val="tx1"/>
                </a:solidFill>
                <a:latin typeface="Constantia" panose="02030602050306030303" pitchFamily="18" charset="0"/>
                <a:ea typeface="HGP明朝E" panose="02020900000000000000" pitchFamily="18" charset="-128"/>
              </a:defRPr>
            </a:lvl4pPr>
            <a:lvl5pPr marL="2057400" indent="-228600">
              <a:spcBef>
                <a:spcPct val="20000"/>
              </a:spcBef>
              <a:buClr>
                <a:srgbClr val="10CF9B"/>
              </a:buClr>
              <a:buSzPct val="65000"/>
              <a:buFont typeface="Wingdings 2" panose="05020102010507070707" pitchFamily="18" charset="2"/>
              <a:buChar char=""/>
              <a:defRPr kumimoji="1" sz="2000">
                <a:solidFill>
                  <a:schemeClr val="tx1"/>
                </a:solidFill>
                <a:latin typeface="Constantia" panose="02030602050306030303" pitchFamily="18" charset="0"/>
                <a:ea typeface="HGP明朝E" panose="02020900000000000000" pitchFamily="18" charset="-128"/>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kumimoji="1" sz="2000">
                <a:solidFill>
                  <a:schemeClr val="tx1"/>
                </a:solidFill>
                <a:latin typeface="Constantia" panose="02030602050306030303" pitchFamily="18" charset="0"/>
                <a:ea typeface="HGP明朝E" panose="02020900000000000000" pitchFamily="18" charset="-128"/>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kumimoji="1" sz="2000">
                <a:solidFill>
                  <a:schemeClr val="tx1"/>
                </a:solidFill>
                <a:latin typeface="Constantia" panose="02030602050306030303" pitchFamily="18" charset="0"/>
                <a:ea typeface="HGP明朝E" panose="02020900000000000000" pitchFamily="18" charset="-128"/>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kumimoji="1" sz="2000">
                <a:solidFill>
                  <a:schemeClr val="tx1"/>
                </a:solidFill>
                <a:latin typeface="Constantia" panose="02030602050306030303" pitchFamily="18" charset="0"/>
                <a:ea typeface="HGP明朝E" panose="02020900000000000000" pitchFamily="18" charset="-128"/>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kumimoji="1" sz="2000">
                <a:solidFill>
                  <a:schemeClr val="tx1"/>
                </a:solidFill>
                <a:latin typeface="Constantia" panose="02030602050306030303" pitchFamily="18" charset="0"/>
                <a:ea typeface="HGP明朝E" panose="02020900000000000000" pitchFamily="18" charset="-128"/>
              </a:defRPr>
            </a:lvl9pPr>
          </a:lstStyle>
          <a:p>
            <a:pPr eaLnBrk="1" hangingPunct="1">
              <a:lnSpc>
                <a:spcPct val="150000"/>
              </a:lnSpc>
              <a:spcBef>
                <a:spcPct val="0"/>
              </a:spcBef>
              <a:buClrTx/>
              <a:buSzTx/>
              <a:buFontTx/>
              <a:buNone/>
            </a:pPr>
            <a:r>
              <a:rPr lang="ja-JP" altLang="ja-JP" sz="3200" b="1" dirty="0">
                <a:latin typeface="Times New Roman" panose="02020603050405020304" pitchFamily="18" charset="0"/>
                <a:ea typeface="ＭＳ Ｐゴシック" panose="020B0600070205080204" pitchFamily="50" charset="-128"/>
              </a:rPr>
              <a:t>１、</a:t>
            </a:r>
            <a:r>
              <a:rPr lang="ja-JP" altLang="en-US" sz="3200" b="1" dirty="0">
                <a:latin typeface="Times New Roman" panose="02020603050405020304" pitchFamily="18" charset="0"/>
                <a:ea typeface="ＭＳ Ｐゴシック" panose="020B0600070205080204" pitchFamily="50" charset="-128"/>
              </a:rPr>
              <a:t>リーダーシップ</a:t>
            </a:r>
            <a:r>
              <a:rPr lang="ja-JP" altLang="ja-JP" sz="3200" b="1" dirty="0">
                <a:latin typeface="Times New Roman" panose="02020603050405020304" pitchFamily="18" charset="0"/>
                <a:ea typeface="ＭＳ Ｐゴシック" panose="020B0600070205080204" pitchFamily="50" charset="-128"/>
              </a:rPr>
              <a:t>は</a:t>
            </a:r>
            <a:r>
              <a:rPr lang="ja-JP" altLang="ja-JP" sz="3200" b="1" u="sng" dirty="0">
                <a:solidFill>
                  <a:srgbClr val="FFC000"/>
                </a:solidFill>
                <a:latin typeface="Times New Roman" panose="02020603050405020304" pitchFamily="18" charset="0"/>
                <a:ea typeface="ＭＳ Ｐゴシック" panose="020B0600070205080204" pitchFamily="50" charset="-128"/>
              </a:rPr>
              <a:t>自己規制と責任感</a:t>
            </a:r>
            <a:r>
              <a:rPr lang="ja-JP" altLang="ja-JP" sz="3200" b="1" dirty="0">
                <a:latin typeface="Times New Roman" panose="02020603050405020304" pitchFamily="18" charset="0"/>
                <a:ea typeface="ＭＳ Ｐゴシック" panose="020B0600070205080204" pitchFamily="50" charset="-128"/>
              </a:rPr>
              <a:t>の上に成り立つ。</a:t>
            </a:r>
          </a:p>
          <a:p>
            <a:pPr eaLnBrk="1" hangingPunct="1">
              <a:lnSpc>
                <a:spcPct val="150000"/>
              </a:lnSpc>
              <a:spcBef>
                <a:spcPct val="0"/>
              </a:spcBef>
              <a:buClrTx/>
              <a:buSzTx/>
              <a:buFontTx/>
              <a:buNone/>
            </a:pPr>
            <a:r>
              <a:rPr lang="ja-JP" altLang="ja-JP" sz="3200" b="1" dirty="0">
                <a:latin typeface="Times New Roman" panose="02020603050405020304" pitchFamily="18" charset="0"/>
                <a:ea typeface="ＭＳ Ｐゴシック" panose="020B0600070205080204" pitchFamily="50" charset="-128"/>
              </a:rPr>
              <a:t>２、</a:t>
            </a:r>
            <a:r>
              <a:rPr lang="ja-JP" altLang="en-US" sz="3200" b="1" dirty="0">
                <a:latin typeface="Times New Roman" panose="02020603050405020304" pitchFamily="18" charset="0"/>
                <a:ea typeface="ＭＳ Ｐゴシック" panose="020B0600070205080204" pitchFamily="50" charset="-128"/>
              </a:rPr>
              <a:t>リーダー</a:t>
            </a:r>
            <a:r>
              <a:rPr lang="ja-JP" altLang="ja-JP" sz="3200" b="1" dirty="0">
                <a:latin typeface="Times New Roman" panose="02020603050405020304" pitchFamily="18" charset="0"/>
                <a:ea typeface="ＭＳ Ｐゴシック" panose="020B0600070205080204" pitchFamily="50" charset="-128"/>
              </a:rPr>
              <a:t>に</a:t>
            </a:r>
            <a:r>
              <a:rPr lang="ja-JP" altLang="ja-JP" sz="3200" b="1" u="sng" dirty="0">
                <a:solidFill>
                  <a:srgbClr val="FFC000"/>
                </a:solidFill>
                <a:latin typeface="Times New Roman" panose="02020603050405020304" pitchFamily="18" charset="0"/>
                <a:ea typeface="ＭＳ Ｐゴシック" panose="020B0600070205080204" pitchFamily="50" charset="-128"/>
              </a:rPr>
              <a:t>カリスマ性は不要</a:t>
            </a:r>
            <a:r>
              <a:rPr lang="ja-JP" altLang="ja-JP" sz="3200" b="1" dirty="0">
                <a:latin typeface="Times New Roman" panose="02020603050405020304" pitchFamily="18" charset="0"/>
                <a:ea typeface="ＭＳ Ｐゴシック" panose="020B0600070205080204" pitchFamily="50" charset="-128"/>
              </a:rPr>
              <a:t>である。</a:t>
            </a:r>
          </a:p>
          <a:p>
            <a:pPr eaLnBrk="1" hangingPunct="1">
              <a:lnSpc>
                <a:spcPct val="150000"/>
              </a:lnSpc>
              <a:spcBef>
                <a:spcPct val="0"/>
              </a:spcBef>
              <a:buClrTx/>
              <a:buSzTx/>
              <a:buFontTx/>
              <a:buNone/>
            </a:pPr>
            <a:r>
              <a:rPr lang="ja-JP" altLang="ja-JP" sz="3200" b="1" dirty="0">
                <a:latin typeface="Times New Roman" panose="02020603050405020304" pitchFamily="18" charset="0"/>
                <a:ea typeface="ＭＳ Ｐゴシック" panose="020B0600070205080204" pitchFamily="50" charset="-128"/>
              </a:rPr>
              <a:t>３、変化に対する</a:t>
            </a:r>
            <a:r>
              <a:rPr lang="ja-JP" altLang="en-US" sz="3200" b="1" u="sng" dirty="0">
                <a:solidFill>
                  <a:srgbClr val="FFC000"/>
                </a:solidFill>
                <a:latin typeface="Times New Roman" panose="02020603050405020304" pitchFamily="18" charset="0"/>
                <a:ea typeface="ＭＳ Ｐゴシック" panose="020B0600070205080204" pitchFamily="50" charset="-128"/>
              </a:rPr>
              <a:t>イノベーション</a:t>
            </a:r>
            <a:r>
              <a:rPr lang="ja-JP" altLang="ja-JP" sz="3200" b="1" u="sng" dirty="0">
                <a:solidFill>
                  <a:srgbClr val="FFC000"/>
                </a:solidFill>
                <a:latin typeface="Times New Roman" panose="02020603050405020304" pitchFamily="18" charset="0"/>
                <a:ea typeface="ＭＳ Ｐゴシック" panose="020B0600070205080204" pitchFamily="50" charset="-128"/>
              </a:rPr>
              <a:t>は重要</a:t>
            </a:r>
            <a:r>
              <a:rPr lang="ja-JP" altLang="ja-JP" sz="3200" b="1" dirty="0">
                <a:latin typeface="Times New Roman" panose="02020603050405020304" pitchFamily="18" charset="0"/>
                <a:ea typeface="ＭＳ Ｐゴシック" panose="020B0600070205080204" pitchFamily="50" charset="-128"/>
              </a:rPr>
              <a:t>である。</a:t>
            </a:r>
          </a:p>
          <a:p>
            <a:pPr eaLnBrk="1" hangingPunct="1">
              <a:lnSpc>
                <a:spcPct val="150000"/>
              </a:lnSpc>
              <a:spcBef>
                <a:spcPct val="0"/>
              </a:spcBef>
              <a:buClrTx/>
              <a:buSzTx/>
              <a:buFontTx/>
              <a:buNone/>
            </a:pPr>
            <a:r>
              <a:rPr lang="ja-JP" altLang="ja-JP" sz="3200" b="1" dirty="0">
                <a:latin typeface="Times New Roman" panose="02020603050405020304" pitchFamily="18" charset="0"/>
                <a:ea typeface="ＭＳ Ｐゴシック" panose="020B0600070205080204" pitchFamily="50" charset="-128"/>
              </a:rPr>
              <a:t>４、</a:t>
            </a:r>
            <a:r>
              <a:rPr lang="ja-JP" altLang="ja-JP" sz="3200" b="1" u="sng" dirty="0">
                <a:solidFill>
                  <a:srgbClr val="FFC000"/>
                </a:solidFill>
                <a:latin typeface="Times New Roman" panose="02020603050405020304" pitchFamily="18" charset="0"/>
                <a:ea typeface="ＭＳ Ｐゴシック" panose="020B0600070205080204" pitchFamily="50" charset="-128"/>
              </a:rPr>
              <a:t>価値観</a:t>
            </a:r>
            <a:r>
              <a:rPr lang="ja-JP" altLang="ja-JP" sz="3200" b="1" dirty="0">
                <a:latin typeface="Times New Roman" panose="02020603050405020304" pitchFamily="18" charset="0"/>
                <a:ea typeface="ＭＳ Ｐゴシック" panose="020B0600070205080204" pitchFamily="50" charset="-128"/>
              </a:rPr>
              <a:t>が成長のプロセスを導く。</a:t>
            </a:r>
          </a:p>
          <a:p>
            <a:pPr eaLnBrk="1" hangingPunct="1">
              <a:lnSpc>
                <a:spcPct val="150000"/>
              </a:lnSpc>
              <a:spcBef>
                <a:spcPct val="0"/>
              </a:spcBef>
              <a:buClrTx/>
              <a:buSzTx/>
              <a:buFontTx/>
              <a:buNone/>
            </a:pPr>
            <a:r>
              <a:rPr lang="ja-JP" altLang="ja-JP" sz="3200" b="1" dirty="0">
                <a:latin typeface="Times New Roman" panose="02020603050405020304" pitchFamily="18" charset="0"/>
                <a:ea typeface="ＭＳ Ｐゴシック" panose="020B0600070205080204" pitchFamily="50" charset="-128"/>
              </a:rPr>
              <a:t>５、</a:t>
            </a:r>
            <a:r>
              <a:rPr lang="ja-JP" altLang="en-US" sz="3200" b="1" dirty="0">
                <a:latin typeface="Times New Roman" panose="02020603050405020304" pitchFamily="18" charset="0"/>
                <a:ea typeface="ＭＳ Ｐゴシック" panose="020B0600070205080204" pitchFamily="50" charset="-128"/>
              </a:rPr>
              <a:t>リーダーシップ</a:t>
            </a:r>
            <a:r>
              <a:rPr lang="ja-JP" altLang="ja-JP" sz="3200" b="1" dirty="0">
                <a:latin typeface="Times New Roman" panose="02020603050405020304" pitchFamily="18" charset="0"/>
                <a:ea typeface="ＭＳ Ｐゴシック" panose="020B0600070205080204" pitchFamily="50" charset="-128"/>
              </a:rPr>
              <a:t>は地位や特権でなく、</a:t>
            </a:r>
            <a:r>
              <a:rPr lang="ja-JP" altLang="ja-JP" sz="3200" b="1" u="sng" dirty="0">
                <a:solidFill>
                  <a:srgbClr val="FFC000"/>
                </a:solidFill>
                <a:latin typeface="Times New Roman" panose="02020603050405020304" pitchFamily="18" charset="0"/>
                <a:ea typeface="ＭＳ Ｐゴシック" panose="020B0600070205080204" pitchFamily="50" charset="-128"/>
              </a:rPr>
              <a:t>責任</a:t>
            </a:r>
            <a:r>
              <a:rPr lang="ja-JP" altLang="ja-JP" sz="3200" b="1" dirty="0">
                <a:latin typeface="Times New Roman" panose="02020603050405020304" pitchFamily="18" charset="0"/>
                <a:ea typeface="ＭＳ Ｐゴシック" panose="020B0600070205080204" pitchFamily="50" charset="-128"/>
              </a:rPr>
              <a:t>である。</a:t>
            </a:r>
            <a:endParaRPr lang="en-US" altLang="ja-JP" sz="3200" b="1" dirty="0">
              <a:latin typeface="Times New Roman" panose="02020603050405020304" pitchFamily="18" charset="0"/>
              <a:ea typeface="ＭＳ Ｐゴシック" panose="020B0600070205080204" pitchFamily="50" charset="-128"/>
            </a:endParaRPr>
          </a:p>
          <a:p>
            <a:pPr eaLnBrk="1" hangingPunct="1">
              <a:lnSpc>
                <a:spcPct val="150000"/>
              </a:lnSpc>
              <a:spcBef>
                <a:spcPct val="0"/>
              </a:spcBef>
              <a:buClrTx/>
              <a:buSzTx/>
              <a:buFontTx/>
              <a:buNone/>
            </a:pPr>
            <a:r>
              <a:rPr lang="ja-JP" altLang="en-US" sz="3200" b="1" dirty="0">
                <a:latin typeface="Times New Roman" panose="02020603050405020304" pitchFamily="18" charset="0"/>
                <a:ea typeface="ＭＳ Ｐゴシック" panose="020B0600070205080204" pitchFamily="50" charset="-128"/>
              </a:rPr>
              <a:t>６、真の</a:t>
            </a:r>
            <a:r>
              <a:rPr lang="ja-JP" altLang="en-US" sz="3200" b="1" u="sng" dirty="0">
                <a:solidFill>
                  <a:srgbClr val="FFC000"/>
                </a:solidFill>
                <a:latin typeface="Times New Roman" panose="02020603050405020304" pitchFamily="18" charset="0"/>
                <a:ea typeface="ＭＳ Ｐゴシック" panose="020B0600070205080204" pitchFamily="50" charset="-128"/>
              </a:rPr>
              <a:t>絆は互いの尊重と相互理解</a:t>
            </a:r>
            <a:r>
              <a:rPr lang="ja-JP" altLang="en-US" sz="3200" b="1" dirty="0">
                <a:latin typeface="Times New Roman" panose="02020603050405020304" pitchFamily="18" charset="0"/>
                <a:ea typeface="ＭＳ Ｐゴシック" panose="020B0600070205080204" pitchFamily="50" charset="-128"/>
              </a:rPr>
              <a:t>から生まれる。</a:t>
            </a:r>
            <a:endParaRPr lang="ja-JP" altLang="ja-JP" sz="3200" b="1" dirty="0">
              <a:latin typeface="Times New Roman" panose="02020603050405020304" pitchFamily="18" charset="0"/>
              <a:ea typeface="ＭＳ Ｐゴシック" panose="020B0600070205080204" pitchFamily="50" charset="-128"/>
            </a:endParaRPr>
          </a:p>
        </p:txBody>
      </p:sp>
    </p:spTree>
    <p:extLst>
      <p:ext uri="{BB962C8B-B14F-4D97-AF65-F5344CB8AC3E}">
        <p14:creationId xmlns:p14="http://schemas.microsoft.com/office/powerpoint/2010/main" val="1751108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7813"/>
            <a:ext cx="10972800" cy="687387"/>
          </a:xfrm>
        </p:spPr>
        <p:txBody>
          <a:bodyPr/>
          <a:lstStyle/>
          <a:p>
            <a:r>
              <a:rPr kumimoji="1" lang="en-US" altLang="ja-JP" sz="4800" dirty="0" smtClean="0"/>
              <a:t>2016</a:t>
            </a:r>
            <a:r>
              <a:rPr kumimoji="1" lang="ja-JP" altLang="en-US" sz="4800" dirty="0" smtClean="0"/>
              <a:t>年規定審議会総括</a:t>
            </a:r>
            <a:r>
              <a:rPr kumimoji="1" lang="en-US" altLang="ja-JP" sz="4800" dirty="0" smtClean="0"/>
              <a:t/>
            </a:r>
            <a:br>
              <a:rPr kumimoji="1" lang="en-US" altLang="ja-JP" sz="4800" dirty="0" smtClean="0"/>
            </a:br>
            <a:r>
              <a:rPr lang="ja-JP" altLang="en-US" sz="2000" dirty="0" smtClean="0"/>
              <a:t>（国際ロータリー事務総長書簡</a:t>
            </a:r>
            <a:r>
              <a:rPr lang="en-US" altLang="ja-JP" sz="2000" dirty="0" smtClean="0"/>
              <a:t>2016.5</a:t>
            </a:r>
            <a:r>
              <a:rPr lang="ja-JP" altLang="en-US" sz="2000" dirty="0" smtClean="0"/>
              <a:t>）</a:t>
            </a:r>
            <a:endParaRPr kumimoji="1" lang="ja-JP" altLang="en-US" sz="4800" dirty="0"/>
          </a:p>
        </p:txBody>
      </p:sp>
      <p:sp>
        <p:nvSpPr>
          <p:cNvPr id="3" name="コンテンツ プレースホルダー 2"/>
          <p:cNvSpPr>
            <a:spLocks noGrp="1"/>
          </p:cNvSpPr>
          <p:nvPr>
            <p:ph idx="1"/>
          </p:nvPr>
        </p:nvSpPr>
        <p:spPr>
          <a:xfrm>
            <a:off x="558800" y="1388534"/>
            <a:ext cx="10972800" cy="5157259"/>
          </a:xfrm>
        </p:spPr>
        <p:txBody>
          <a:bodyPr/>
          <a:lstStyle/>
          <a:p>
            <a:r>
              <a:rPr kumimoji="1" lang="ja-JP" altLang="en-US" sz="4400" b="1" dirty="0" smtClean="0">
                <a:solidFill>
                  <a:srgbClr val="FFC000"/>
                </a:solidFill>
              </a:rPr>
              <a:t>クラブ運営に大幅な柔軟性</a:t>
            </a:r>
            <a:endParaRPr kumimoji="1" lang="en-US" altLang="ja-JP" sz="4400" b="1" dirty="0" smtClean="0">
              <a:solidFill>
                <a:srgbClr val="FFC000"/>
              </a:solidFill>
            </a:endParaRPr>
          </a:p>
          <a:p>
            <a:pPr lvl="1"/>
            <a:r>
              <a:rPr lang="ja-JP" altLang="en-US" sz="4000" b="1" dirty="0" smtClean="0"/>
              <a:t>例会の頻度、形式、出席に関する柔軟性</a:t>
            </a:r>
            <a:endParaRPr lang="en-US" altLang="ja-JP" sz="4000" b="1" dirty="0" smtClean="0"/>
          </a:p>
          <a:p>
            <a:pPr lvl="1"/>
            <a:r>
              <a:rPr kumimoji="1" lang="ja-JP" altLang="en-US" sz="4000" b="1" dirty="0" smtClean="0"/>
              <a:t>Ｅクラブとロータリークラブ</a:t>
            </a:r>
            <a:endParaRPr kumimoji="1" lang="en-US" altLang="ja-JP" sz="4000" b="1" dirty="0" smtClean="0"/>
          </a:p>
          <a:p>
            <a:pPr lvl="1"/>
            <a:r>
              <a:rPr lang="ja-JP" altLang="en-US" sz="4000" b="1" dirty="0" smtClean="0"/>
              <a:t>会員種類に関する柔軟性</a:t>
            </a:r>
            <a:endParaRPr lang="en-US" altLang="ja-JP" sz="4000" b="1" dirty="0" smtClean="0"/>
          </a:p>
          <a:p>
            <a:pPr lvl="1"/>
            <a:r>
              <a:rPr lang="ja-JP" altLang="en-US" sz="4000" b="1" dirty="0" smtClean="0"/>
              <a:t>ローターアクターの二重会員身分</a:t>
            </a:r>
            <a:endParaRPr lang="en-US" altLang="ja-JP" sz="4000" b="1" dirty="0" smtClean="0"/>
          </a:p>
          <a:p>
            <a:pPr lvl="1"/>
            <a:r>
              <a:rPr kumimoji="1" lang="ja-JP" altLang="en-US" sz="4000" b="1" dirty="0" smtClean="0"/>
              <a:t>新会員からの入会金</a:t>
            </a:r>
            <a:endParaRPr kumimoji="1" lang="en-US" altLang="ja-JP" sz="4000" b="1" dirty="0"/>
          </a:p>
        </p:txBody>
      </p:sp>
    </p:spTree>
    <p:extLst>
      <p:ext uri="{BB962C8B-B14F-4D97-AF65-F5344CB8AC3E}">
        <p14:creationId xmlns:p14="http://schemas.microsoft.com/office/powerpoint/2010/main" val="28058959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919288" y="476251"/>
            <a:ext cx="8280400" cy="5832475"/>
          </a:xfrm>
        </p:spPr>
        <p:txBody>
          <a:bodyPr/>
          <a:lstStyle/>
          <a:p>
            <a:pPr marL="0" indent="0" algn="ctr">
              <a:spcBef>
                <a:spcPts val="0"/>
              </a:spcBef>
              <a:buNone/>
              <a:defRPr/>
            </a:pPr>
            <a:endParaRPr lang="en-US" altLang="ja-JP" sz="3600" dirty="0">
              <a:effectLst/>
            </a:endParaRPr>
          </a:p>
          <a:p>
            <a:pPr marL="0" indent="0" algn="ctr">
              <a:spcBef>
                <a:spcPts val="0"/>
              </a:spcBef>
              <a:buNone/>
              <a:defRPr/>
            </a:pPr>
            <a:r>
              <a:rPr lang="ja-JP" altLang="en-US" sz="2800" b="1" dirty="0"/>
              <a:t>　　</a:t>
            </a:r>
            <a:endParaRPr lang="en-US" altLang="ja-JP" sz="2800" b="1" dirty="0"/>
          </a:p>
          <a:p>
            <a:pPr marL="0" indent="0" algn="ctr">
              <a:spcBef>
                <a:spcPts val="0"/>
              </a:spcBef>
              <a:buNone/>
              <a:defRPr/>
            </a:pPr>
            <a:r>
              <a:rPr lang="ja-JP" altLang="en-US" sz="6000" b="1" dirty="0" smtClean="0"/>
              <a:t>ロータリーの変化に</a:t>
            </a:r>
            <a:endParaRPr lang="en-US" altLang="ja-JP" sz="6000" b="1" dirty="0" smtClean="0"/>
          </a:p>
          <a:p>
            <a:pPr marL="0" indent="0" algn="ctr">
              <a:spcBef>
                <a:spcPts val="0"/>
              </a:spcBef>
              <a:buNone/>
              <a:defRPr/>
            </a:pPr>
            <a:r>
              <a:rPr lang="ja-JP" altLang="en-US" sz="6000" b="1" u="sng" dirty="0" smtClean="0">
                <a:solidFill>
                  <a:srgbClr val="FFC000"/>
                </a:solidFill>
              </a:rPr>
              <a:t>追従・追認</a:t>
            </a:r>
            <a:r>
              <a:rPr lang="ja-JP" altLang="en-US" sz="6000" b="1" dirty="0" smtClean="0"/>
              <a:t>する</a:t>
            </a:r>
            <a:endParaRPr lang="en-US" altLang="ja-JP" sz="6000" b="1" dirty="0" smtClean="0"/>
          </a:p>
          <a:p>
            <a:pPr marL="0" indent="0" algn="ctr">
              <a:spcBef>
                <a:spcPts val="0"/>
              </a:spcBef>
              <a:buNone/>
              <a:defRPr/>
            </a:pPr>
            <a:r>
              <a:rPr lang="ja-JP" altLang="en-US" sz="6000" b="1" dirty="0" smtClean="0"/>
              <a:t>規定</a:t>
            </a:r>
            <a:r>
              <a:rPr lang="ja-JP" altLang="en-US" sz="6000" b="1" dirty="0"/>
              <a:t>審</a:t>
            </a:r>
            <a:r>
              <a:rPr lang="ja-JP" altLang="en-US" sz="6000" b="1" dirty="0" smtClean="0"/>
              <a:t>議会</a:t>
            </a:r>
            <a:endParaRPr lang="en-US" altLang="ja-JP" sz="6000" b="1" dirty="0" smtClean="0"/>
          </a:p>
          <a:p>
            <a:pPr marL="0" indent="0" algn="ctr">
              <a:spcBef>
                <a:spcPts val="0"/>
              </a:spcBef>
              <a:buNone/>
              <a:defRPr/>
            </a:pPr>
            <a:r>
              <a:rPr lang="ja-JP" altLang="en-US" sz="3600" b="1" dirty="0" smtClean="0"/>
              <a:t>（理事会提案立法案）</a:t>
            </a:r>
            <a:r>
              <a:rPr lang="ja-JP" altLang="en-US" sz="5400" dirty="0"/>
              <a:t>　</a:t>
            </a:r>
            <a:r>
              <a:rPr lang="ja-JP" altLang="en-US" sz="4400" dirty="0"/>
              <a:t>　　　　　　　　　　　　　　</a:t>
            </a:r>
            <a:endParaRPr lang="en-US" altLang="ja-JP" sz="4400" dirty="0"/>
          </a:p>
          <a:p>
            <a:pPr marL="0" indent="0">
              <a:buNone/>
              <a:defRPr/>
            </a:pPr>
            <a:r>
              <a:rPr lang="ja-JP" altLang="en-US" sz="4400" dirty="0"/>
              <a:t>　　　　　　</a:t>
            </a:r>
            <a:endParaRPr lang="en-US" altLang="ja-JP" sz="4400" dirty="0"/>
          </a:p>
          <a:p>
            <a:pPr marL="0" indent="0">
              <a:buNone/>
              <a:defRPr/>
            </a:pPr>
            <a:endParaRPr lang="en-US" altLang="ja-JP" sz="4400" dirty="0"/>
          </a:p>
          <a:p>
            <a:pPr marL="0" indent="0">
              <a:buNone/>
              <a:defRPr/>
            </a:pPr>
            <a:endParaRPr lang="ja-JP" altLang="en-US" sz="3600" dirty="0"/>
          </a:p>
        </p:txBody>
      </p:sp>
    </p:spTree>
    <p:extLst>
      <p:ext uri="{BB962C8B-B14F-4D97-AF65-F5344CB8AC3E}">
        <p14:creationId xmlns:p14="http://schemas.microsoft.com/office/powerpoint/2010/main" val="21229557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タイトル 1"/>
          <p:cNvSpPr>
            <a:spLocks noGrp="1"/>
          </p:cNvSpPr>
          <p:nvPr>
            <p:ph type="title"/>
          </p:nvPr>
        </p:nvSpPr>
        <p:spPr bwMode="auto">
          <a:xfrm>
            <a:off x="2298833" y="284263"/>
            <a:ext cx="8229600" cy="6012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kumimoji="1" lang="ja-JP" altLang="en-US" sz="4000" dirty="0">
              <a:solidFill>
                <a:srgbClr val="FFC000"/>
              </a:solidFill>
            </a:endParaRPr>
          </a:p>
        </p:txBody>
      </p:sp>
      <p:sp>
        <p:nvSpPr>
          <p:cNvPr id="55299" name="コンテンツ プレースホルダ 2"/>
          <p:cNvSpPr>
            <a:spLocks noGrp="1"/>
          </p:cNvSpPr>
          <p:nvPr>
            <p:ph idx="1"/>
          </p:nvPr>
        </p:nvSpPr>
        <p:spPr bwMode="auto">
          <a:xfrm>
            <a:off x="477078" y="1001027"/>
            <a:ext cx="11141765" cy="555377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ja-JP" altLang="en-US" sz="2800" dirty="0" smtClean="0"/>
              <a:t>●</a:t>
            </a:r>
            <a:r>
              <a:rPr lang="ja-JP" altLang="en-US" sz="3600" b="1" dirty="0">
                <a:solidFill>
                  <a:srgbClr val="FFC000"/>
                </a:solidFill>
              </a:rPr>
              <a:t>規定審議会での規制緩和</a:t>
            </a:r>
            <a:r>
              <a:rPr lang="ja-JP" altLang="en-US" sz="3600" dirty="0"/>
              <a:t>（ロータリーの変質？）</a:t>
            </a:r>
            <a:endParaRPr lang="en-US" altLang="ja-JP" sz="3600" dirty="0"/>
          </a:p>
          <a:p>
            <a:pPr lvl="1"/>
            <a:r>
              <a:rPr lang="en-US" altLang="ja-JP" sz="3600" dirty="0"/>
              <a:t>E</a:t>
            </a:r>
            <a:r>
              <a:rPr lang="ja-JP" altLang="en-US" sz="3600" dirty="0"/>
              <a:t>クラブ、例会の柔軟性（出席にこだわらないクラブ、奉仕活動を出席扱いに）、試験的プログラムの既成事実化、衛星クラブ、法人会員、会員身分の民主化（奉仕に関心のある人ならだれでも入会）、第五奉仕部門の追加圧力</a:t>
            </a:r>
            <a:r>
              <a:rPr lang="ja-JP" altLang="en-US" sz="3600" dirty="0" smtClean="0"/>
              <a:t>、</a:t>
            </a:r>
            <a:endParaRPr lang="en-US" altLang="ja-JP" sz="3600" dirty="0" smtClean="0"/>
          </a:p>
          <a:p>
            <a:pPr lvl="1"/>
            <a:r>
              <a:rPr lang="ja-JP" altLang="en-US" sz="4000" b="1" dirty="0" smtClean="0">
                <a:solidFill>
                  <a:srgbClr val="FFC000"/>
                </a:solidFill>
              </a:rPr>
              <a:t>ついには例外規定採択による「柔軟性」の導入に至る</a:t>
            </a:r>
            <a:endParaRPr lang="en-US" altLang="ja-JP" sz="4000" b="1" dirty="0" smtClean="0">
              <a:solidFill>
                <a:srgbClr val="FFC000"/>
              </a:solidFill>
            </a:endParaRPr>
          </a:p>
          <a:p>
            <a:pPr lvl="2"/>
            <a:r>
              <a:rPr lang="en-US" altLang="ja-JP" sz="3200" b="1" dirty="0" smtClean="0">
                <a:solidFill>
                  <a:srgbClr val="FFC000"/>
                </a:solidFill>
              </a:rPr>
              <a:t>1922</a:t>
            </a:r>
            <a:r>
              <a:rPr lang="ja-JP" altLang="en-US" sz="3200" b="1" dirty="0" smtClean="0">
                <a:solidFill>
                  <a:srgbClr val="FFC000"/>
                </a:solidFill>
              </a:rPr>
              <a:t>年ＬＡ大会での遵守からの解放？</a:t>
            </a:r>
            <a:endParaRPr lang="en-US" altLang="ja-JP" sz="3200" b="1" dirty="0">
              <a:solidFill>
                <a:srgbClr val="FFC000"/>
              </a:solidFill>
            </a:endParaRPr>
          </a:p>
        </p:txBody>
      </p:sp>
    </p:spTree>
    <p:extLst>
      <p:ext uri="{BB962C8B-B14F-4D97-AF65-F5344CB8AC3E}">
        <p14:creationId xmlns:p14="http://schemas.microsoft.com/office/powerpoint/2010/main" val="618515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7813"/>
            <a:ext cx="10972800" cy="545147"/>
          </a:xfrm>
        </p:spPr>
        <p:txBody>
          <a:bodyPr/>
          <a:lstStyle/>
          <a:p>
            <a:r>
              <a:rPr lang="ja-JP" altLang="en-US" sz="3600" dirty="0" smtClean="0">
                <a:solidFill>
                  <a:srgbClr val="FFC000"/>
                </a:solidFill>
              </a:rPr>
              <a:t>会員身分・資格の変遷</a:t>
            </a:r>
            <a:endParaRPr lang="en-US" sz="3600" dirty="0">
              <a:solidFill>
                <a:srgbClr val="FFC000"/>
              </a:solidFill>
            </a:endParaRPr>
          </a:p>
        </p:txBody>
      </p:sp>
      <p:sp>
        <p:nvSpPr>
          <p:cNvPr id="3" name="コンテンツ プレースホルダー 2"/>
          <p:cNvSpPr>
            <a:spLocks noGrp="1"/>
          </p:cNvSpPr>
          <p:nvPr>
            <p:ph idx="1"/>
          </p:nvPr>
        </p:nvSpPr>
        <p:spPr>
          <a:xfrm>
            <a:off x="609600" y="822960"/>
            <a:ext cx="10972800" cy="5307967"/>
          </a:xfrm>
        </p:spPr>
        <p:txBody>
          <a:bodyPr/>
          <a:lstStyle/>
          <a:p>
            <a:r>
              <a:rPr lang="en-US" altLang="ja-JP" dirty="0" smtClean="0"/>
              <a:t>1989</a:t>
            </a:r>
            <a:r>
              <a:rPr lang="ja-JP" altLang="en-US" dirty="0" smtClean="0"/>
              <a:t>年シンガポール規定審議会</a:t>
            </a:r>
            <a:endParaRPr lang="en-US" altLang="ja-JP" dirty="0" smtClean="0"/>
          </a:p>
          <a:p>
            <a:pPr lvl="1"/>
            <a:r>
              <a:rPr lang="ja-JP" altLang="en-US" sz="2400" dirty="0" smtClean="0"/>
              <a:t>会員資格に</a:t>
            </a:r>
            <a:r>
              <a:rPr lang="ja-JP" altLang="en-US" sz="2400" dirty="0" smtClean="0">
                <a:solidFill>
                  <a:srgbClr val="FFC000"/>
                </a:solidFill>
              </a:rPr>
              <a:t>女性の入会</a:t>
            </a:r>
            <a:r>
              <a:rPr lang="ja-JP" altLang="en-US" sz="2400" dirty="0" smtClean="0"/>
              <a:t>を認める</a:t>
            </a:r>
            <a:endParaRPr lang="en-US" altLang="ja-JP" sz="2400" dirty="0" smtClean="0"/>
          </a:p>
          <a:p>
            <a:r>
              <a:rPr lang="ja-JP" altLang="en-US" dirty="0" smtClean="0"/>
              <a:t>２００１年規定審議会</a:t>
            </a:r>
            <a:endParaRPr lang="en-US" altLang="ja-JP" dirty="0" smtClean="0"/>
          </a:p>
          <a:p>
            <a:pPr lvl="1"/>
            <a:r>
              <a:rPr lang="ja-JP" altLang="en-US" sz="2400" dirty="0" smtClean="0"/>
              <a:t>正会員</a:t>
            </a:r>
            <a:r>
              <a:rPr lang="ja-JP" altLang="en-US" sz="2400" dirty="0"/>
              <a:t>と名誉会員</a:t>
            </a:r>
            <a:r>
              <a:rPr lang="ja-JP" altLang="en-US" sz="2400" dirty="0" smtClean="0"/>
              <a:t>のみの</a:t>
            </a:r>
            <a:r>
              <a:rPr lang="en-US" altLang="ja-JP" sz="2400" dirty="0" smtClean="0"/>
              <a:t>2</a:t>
            </a:r>
            <a:r>
              <a:rPr lang="ja-JP" altLang="en-US" sz="2400" dirty="0" smtClean="0"/>
              <a:t>種類へ変更</a:t>
            </a:r>
            <a:endParaRPr lang="en-US" altLang="ja-JP" sz="2400" dirty="0" smtClean="0"/>
          </a:p>
          <a:p>
            <a:pPr lvl="1"/>
            <a:r>
              <a:rPr lang="ja-JP" altLang="en-US" sz="2400" dirty="0" smtClean="0">
                <a:solidFill>
                  <a:srgbClr val="FFC000"/>
                </a:solidFill>
              </a:rPr>
              <a:t>退職者</a:t>
            </a:r>
            <a:r>
              <a:rPr lang="ja-JP" altLang="en-US" sz="2400" dirty="0">
                <a:solidFill>
                  <a:srgbClr val="FFC000"/>
                </a:solidFill>
              </a:rPr>
              <a:t>も継続して会員</a:t>
            </a:r>
            <a:r>
              <a:rPr lang="ja-JP" altLang="en-US" sz="2400" dirty="0" smtClean="0">
                <a:solidFill>
                  <a:srgbClr val="FFC000"/>
                </a:solidFill>
              </a:rPr>
              <a:t>資格</a:t>
            </a:r>
            <a:endParaRPr lang="en-US" altLang="ja-JP" sz="2400" dirty="0" smtClean="0">
              <a:solidFill>
                <a:srgbClr val="FFC000"/>
              </a:solidFill>
            </a:endParaRPr>
          </a:p>
          <a:p>
            <a:pPr lvl="1"/>
            <a:r>
              <a:rPr lang="ja-JP" altLang="en-US" dirty="0" smtClean="0"/>
              <a:t>（</a:t>
            </a:r>
            <a:r>
              <a:rPr lang="ja-JP" altLang="en-US" dirty="0"/>
              <a:t>職業分類を維持）</a:t>
            </a:r>
          </a:p>
          <a:p>
            <a:r>
              <a:rPr lang="ja-JP" altLang="en-US" sz="2800" dirty="0"/>
              <a:t>２００７年規定審</a:t>
            </a:r>
            <a:r>
              <a:rPr lang="ja-JP" altLang="en-US" sz="2800" dirty="0" smtClean="0"/>
              <a:t>議会</a:t>
            </a:r>
            <a:endParaRPr lang="en-US" altLang="ja-JP" sz="2800" dirty="0" smtClean="0"/>
          </a:p>
          <a:p>
            <a:pPr lvl="1"/>
            <a:r>
              <a:rPr lang="ja-JP" altLang="en-US" sz="2400" dirty="0" smtClean="0">
                <a:solidFill>
                  <a:srgbClr val="FFC000"/>
                </a:solidFill>
              </a:rPr>
              <a:t>財団学友</a:t>
            </a:r>
            <a:r>
              <a:rPr lang="en-US" altLang="ja-JP" sz="2400" dirty="0" smtClean="0">
                <a:solidFill>
                  <a:srgbClr val="FFC000"/>
                </a:solidFill>
              </a:rPr>
              <a:t>•</a:t>
            </a:r>
            <a:r>
              <a:rPr lang="ja-JP" altLang="en-US" sz="2400" dirty="0">
                <a:solidFill>
                  <a:srgbClr val="FFC000"/>
                </a:solidFill>
              </a:rPr>
              <a:t>地域社会の活動参加者</a:t>
            </a:r>
            <a:r>
              <a:rPr lang="ja-JP" altLang="en-US" sz="2400" dirty="0"/>
              <a:t>正会員</a:t>
            </a:r>
          </a:p>
          <a:p>
            <a:r>
              <a:rPr lang="ja-JP" altLang="en-US" sz="2800" dirty="0"/>
              <a:t>２０１３年規定審</a:t>
            </a:r>
            <a:r>
              <a:rPr lang="ja-JP" altLang="en-US" sz="2800" dirty="0" smtClean="0"/>
              <a:t>議会（</a:t>
            </a:r>
            <a:r>
              <a:rPr lang="en-US" altLang="ja-JP" sz="2800" dirty="0" smtClean="0"/>
              <a:t>13</a:t>
            </a:r>
            <a:r>
              <a:rPr lang="ja-JP" altLang="en-US" sz="2800" dirty="0" smtClean="0"/>
              <a:t>－</a:t>
            </a:r>
            <a:r>
              <a:rPr lang="en-US" altLang="ja-JP" sz="2800" dirty="0" smtClean="0"/>
              <a:t>43</a:t>
            </a:r>
            <a:r>
              <a:rPr lang="ja-JP" altLang="en-US" sz="2800" dirty="0" smtClean="0"/>
              <a:t>）</a:t>
            </a:r>
            <a:endParaRPr lang="en-US" altLang="ja-JP" sz="2800" dirty="0" smtClean="0"/>
          </a:p>
          <a:p>
            <a:pPr marL="0" indent="0">
              <a:buNone/>
            </a:pPr>
            <a:r>
              <a:rPr lang="ja-JP" altLang="en-US" dirty="0" smtClean="0">
                <a:solidFill>
                  <a:srgbClr val="FFC000"/>
                </a:solidFill>
              </a:rPr>
              <a:t>仕事</a:t>
            </a:r>
            <a:r>
              <a:rPr lang="ja-JP" altLang="en-US" dirty="0">
                <a:solidFill>
                  <a:srgbClr val="FFC000"/>
                </a:solidFill>
              </a:rPr>
              <a:t>をしたことのない人、または仕事を中断している人</a:t>
            </a:r>
            <a:r>
              <a:rPr lang="ja-JP" altLang="en-US" dirty="0"/>
              <a:t>を正会員と認める。（主婦・主夫も</a:t>
            </a:r>
            <a:r>
              <a:rPr lang="en-US" altLang="ja-JP" dirty="0"/>
              <a:t>OK</a:t>
            </a:r>
            <a:r>
              <a:rPr lang="ja-JP" altLang="en-US" dirty="0"/>
              <a:t>）職業分類は専業主婦</a:t>
            </a:r>
            <a:r>
              <a:rPr lang="en-US" altLang="ja-JP" dirty="0"/>
              <a:t>(</a:t>
            </a:r>
            <a:r>
              <a:rPr lang="ja-JP" altLang="en-US" dirty="0"/>
              <a:t>主夫</a:t>
            </a:r>
            <a:r>
              <a:rPr lang="ja-JP" altLang="en-US" dirty="0" smtClean="0"/>
              <a:t>）</a:t>
            </a:r>
            <a:endParaRPr lang="en-US" dirty="0"/>
          </a:p>
        </p:txBody>
      </p:sp>
    </p:spTree>
    <p:extLst>
      <p:ext uri="{BB962C8B-B14F-4D97-AF65-F5344CB8AC3E}">
        <p14:creationId xmlns:p14="http://schemas.microsoft.com/office/powerpoint/2010/main" val="29398339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7813"/>
            <a:ext cx="10972800" cy="484187"/>
          </a:xfrm>
        </p:spPr>
        <p:txBody>
          <a:bodyPr/>
          <a:lstStyle/>
          <a:p>
            <a:r>
              <a:rPr kumimoji="1" lang="ja-JP" altLang="en-US" sz="3600" dirty="0" smtClean="0"/>
              <a:t>クラブの構成の簡素化と会員身分の例外</a:t>
            </a:r>
            <a:endParaRPr kumimoji="1" lang="ja-JP" altLang="en-US" sz="3600" dirty="0"/>
          </a:p>
        </p:txBody>
      </p:sp>
      <p:sp>
        <p:nvSpPr>
          <p:cNvPr id="3" name="コンテンツ プレースホルダー 2"/>
          <p:cNvSpPr>
            <a:spLocks noGrp="1"/>
          </p:cNvSpPr>
          <p:nvPr>
            <p:ph idx="1"/>
          </p:nvPr>
        </p:nvSpPr>
        <p:spPr>
          <a:xfrm>
            <a:off x="609600" y="922867"/>
            <a:ext cx="10972800" cy="5208059"/>
          </a:xfrm>
        </p:spPr>
        <p:txBody>
          <a:bodyPr/>
          <a:lstStyle/>
          <a:p>
            <a:pPr marL="0" indent="0">
              <a:buNone/>
            </a:pPr>
            <a:r>
              <a:rPr lang="ja-JP" altLang="en-US" sz="3600" u="sng" dirty="0" smtClean="0">
                <a:effectLst/>
              </a:rPr>
              <a:t>クラブの</a:t>
            </a:r>
            <a:r>
              <a:rPr lang="ja-JP" altLang="en-US" sz="3600" u="sng" dirty="0">
                <a:effectLst/>
              </a:rPr>
              <a:t>構成の簡素化 </a:t>
            </a:r>
            <a:r>
              <a:rPr lang="ja-JP" altLang="en-US" sz="3600" u="sng" dirty="0" smtClean="0">
                <a:effectLst/>
              </a:rPr>
              <a:t>（</a:t>
            </a:r>
            <a:r>
              <a:rPr lang="en-US" altLang="ja-JP" sz="3600" u="sng" dirty="0" smtClean="0">
                <a:effectLst/>
              </a:rPr>
              <a:t>16-38</a:t>
            </a:r>
            <a:r>
              <a:rPr lang="ja-JP" altLang="en-US" sz="3600" u="sng" dirty="0" smtClean="0">
                <a:effectLst/>
              </a:rPr>
              <a:t>）</a:t>
            </a:r>
            <a:endParaRPr lang="en-US" altLang="ja-JP" sz="3600" u="sng" dirty="0">
              <a:effectLst/>
            </a:endParaRPr>
          </a:p>
          <a:p>
            <a:pPr marL="0" indent="0">
              <a:buNone/>
            </a:pPr>
            <a:r>
              <a:rPr lang="ja-JP" altLang="en-US" dirty="0">
                <a:solidFill>
                  <a:srgbClr val="FFC000"/>
                </a:solidFill>
                <a:effectLst/>
              </a:rPr>
              <a:t>善良で、高潔性、リーダーシップを持ち、良い評判を受け奉仕の意欲のある成人とする</a:t>
            </a:r>
            <a:r>
              <a:rPr lang="ja-JP" altLang="en-US" dirty="0" smtClean="0">
                <a:solidFill>
                  <a:srgbClr val="FFC000"/>
                </a:solidFill>
                <a:effectLst/>
              </a:rPr>
              <a:t>。</a:t>
            </a:r>
            <a:r>
              <a:rPr lang="ja-JP" altLang="en-US" sz="2400" dirty="0" smtClean="0">
                <a:effectLst/>
              </a:rPr>
              <a:t>その他の第二節（</a:t>
            </a:r>
            <a:r>
              <a:rPr lang="en-US" altLang="ja-JP" sz="2400" dirty="0" smtClean="0">
                <a:effectLst/>
              </a:rPr>
              <a:t>a)</a:t>
            </a:r>
            <a:r>
              <a:rPr lang="ja-JP" altLang="en-US" sz="2400" dirty="0" smtClean="0">
                <a:effectLst/>
              </a:rPr>
              <a:t>はすべて</a:t>
            </a:r>
            <a:r>
              <a:rPr lang="ja-JP" altLang="en-US" sz="2400" dirty="0">
                <a:effectLst/>
              </a:rPr>
              <a:t>削除</a:t>
            </a:r>
            <a:r>
              <a:rPr lang="ja-JP" altLang="en-US" sz="2400" dirty="0" smtClean="0">
                <a:effectLst/>
              </a:rPr>
              <a:t>。</a:t>
            </a:r>
            <a:endParaRPr lang="en-US" altLang="ja-JP" sz="2400" dirty="0" smtClean="0">
              <a:effectLst/>
            </a:endParaRPr>
          </a:p>
          <a:p>
            <a:pPr marL="0" indent="0">
              <a:buNone/>
            </a:pPr>
            <a:r>
              <a:rPr lang="ja-JP" altLang="en-US" sz="3600" u="sng" dirty="0" smtClean="0">
                <a:effectLst/>
              </a:rPr>
              <a:t>会員身分に例外規定の導入（</a:t>
            </a:r>
            <a:r>
              <a:rPr lang="en-US" altLang="ja-JP" sz="3600" u="sng" dirty="0" smtClean="0">
                <a:effectLst/>
              </a:rPr>
              <a:t>16-36</a:t>
            </a:r>
            <a:r>
              <a:rPr lang="ja-JP" altLang="en-US" sz="3600" u="sng" dirty="0" smtClean="0">
                <a:effectLst/>
              </a:rPr>
              <a:t>）</a:t>
            </a:r>
            <a:endParaRPr lang="en-US" altLang="ja-JP" sz="3600" u="sng" dirty="0">
              <a:effectLst/>
            </a:endParaRPr>
          </a:p>
          <a:p>
            <a:pPr marL="0" indent="0">
              <a:buNone/>
            </a:pPr>
            <a:r>
              <a:rPr lang="ja-JP" altLang="en-US" b="1" dirty="0" smtClean="0">
                <a:effectLst/>
              </a:rPr>
              <a:t>会員身分と</a:t>
            </a:r>
            <a:r>
              <a:rPr lang="ja-JP" altLang="en-US" b="1" strike="sngStrike" dirty="0" smtClean="0">
                <a:effectLst/>
              </a:rPr>
              <a:t>職業分類</a:t>
            </a:r>
            <a:r>
              <a:rPr lang="ja-JP" altLang="en-US" b="1" dirty="0" smtClean="0">
                <a:effectLst/>
              </a:rPr>
              <a:t>に柔軟性を認める件</a:t>
            </a:r>
            <a:endParaRPr lang="en-US" altLang="ja-JP" b="1" dirty="0" smtClean="0">
              <a:effectLst/>
            </a:endParaRPr>
          </a:p>
          <a:p>
            <a:r>
              <a:rPr lang="ja-JP" altLang="en-US" sz="2800" b="1" dirty="0"/>
              <a:t>地元のニーズに応じて新しい会員種類を</a:t>
            </a:r>
            <a:r>
              <a:rPr lang="ja-JP" altLang="en-US" sz="2800" b="1" dirty="0" smtClean="0"/>
              <a:t>追加（</a:t>
            </a:r>
            <a:r>
              <a:rPr lang="ja-JP" altLang="en-US" sz="2800" b="1" dirty="0"/>
              <a:t>例：準会員、</a:t>
            </a:r>
            <a:r>
              <a:rPr lang="ja-JP" altLang="en-US" sz="2800" b="1" dirty="0" smtClean="0"/>
              <a:t>法人会員</a:t>
            </a:r>
            <a:r>
              <a:rPr lang="ja-JP" altLang="en-US" sz="2800" b="1" dirty="0"/>
              <a:t>、家族</a:t>
            </a:r>
            <a:r>
              <a:rPr lang="ja-JP" altLang="en-US" sz="2800" b="1" dirty="0" smtClean="0"/>
              <a:t>会員、ロータアクト、プロバス、ライオン？）</a:t>
            </a:r>
            <a:endParaRPr lang="en-US" altLang="ja-JP" sz="2800" b="1" dirty="0" smtClean="0"/>
          </a:p>
          <a:p>
            <a:r>
              <a:rPr lang="ja-JP" altLang="en-US" sz="2800" b="1" dirty="0"/>
              <a:t>クラブ会費、地区賦課金、食事代</a:t>
            </a:r>
            <a:r>
              <a:rPr lang="ja-JP" altLang="en-US" sz="2800" b="1" dirty="0" smtClean="0"/>
              <a:t>など、出席</a:t>
            </a:r>
            <a:r>
              <a:rPr lang="ja-JP" altLang="en-US" sz="2800" b="1" dirty="0"/>
              <a:t>要件、奉仕活動への参加について独自の方針を定め、これをクラブ細則に</a:t>
            </a:r>
            <a:r>
              <a:rPr lang="ja-JP" altLang="en-US" sz="2800" b="1" dirty="0" smtClean="0"/>
              <a:t>反映</a:t>
            </a:r>
            <a:endParaRPr lang="en-US" altLang="ja-JP" sz="2800" b="1" dirty="0"/>
          </a:p>
          <a:p>
            <a:r>
              <a:rPr lang="ja-JP" altLang="en-US" sz="2800" b="1" dirty="0" smtClean="0">
                <a:solidFill>
                  <a:srgbClr val="FFC000"/>
                </a:solidFill>
                <a:effectLst/>
              </a:rPr>
              <a:t>「負担の平等原則」から「不平等な負担」への転換が可能に</a:t>
            </a:r>
            <a:endParaRPr lang="en-US" altLang="ja-JP" sz="2800" b="1" dirty="0" smtClean="0">
              <a:solidFill>
                <a:srgbClr val="FFC000"/>
              </a:solidFill>
              <a:effectLst/>
            </a:endParaRPr>
          </a:p>
        </p:txBody>
      </p:sp>
    </p:spTree>
    <p:extLst>
      <p:ext uri="{BB962C8B-B14F-4D97-AF65-F5344CB8AC3E}">
        <p14:creationId xmlns:p14="http://schemas.microsoft.com/office/powerpoint/2010/main" val="2502778944"/>
      </p:ext>
    </p:extLst>
  </p:cSld>
  <p:clrMapOvr>
    <a:masterClrMapping/>
  </p:clrMapOvr>
  <p:timing>
    <p:tnLst>
      <p:par>
        <p:cTn id="1" dur="indefinite" restart="never" nodeType="tmRoot"/>
      </p:par>
    </p:tnLst>
  </p:timing>
</p:sld>
</file>

<file path=ppt/theme/theme1.xml><?xml version="1.0" encoding="utf-8"?>
<a:theme xmlns:a="http://schemas.openxmlformats.org/drawingml/2006/main" name="Beam">
  <a:themeElements>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Beam">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283</TotalTime>
  <Words>1630</Words>
  <Application>Microsoft Office PowerPoint</Application>
  <PresentationFormat>ユーザー設定</PresentationFormat>
  <Paragraphs>180</Paragraphs>
  <Slides>32</Slides>
  <Notes>15</Notes>
  <HiddenSlides>0</HiddenSlides>
  <MMClips>0</MMClips>
  <ScaleCrop>false</ScaleCrop>
  <HeadingPairs>
    <vt:vector size="4" baseType="variant">
      <vt:variant>
        <vt:lpstr>テーマ</vt:lpstr>
      </vt:variant>
      <vt:variant>
        <vt:i4>1</vt:i4>
      </vt:variant>
      <vt:variant>
        <vt:lpstr>スライド タイトル</vt:lpstr>
      </vt:variant>
      <vt:variant>
        <vt:i4>32</vt:i4>
      </vt:variant>
    </vt:vector>
  </HeadingPairs>
  <TitlesOfParts>
    <vt:vector size="33" baseType="lpstr">
      <vt:lpstr>Beam</vt:lpstr>
      <vt:lpstr>PowerPoint プレゼンテーション</vt:lpstr>
      <vt:lpstr>田中誠二ＧＥ</vt:lpstr>
      <vt:lpstr>PowerPoint プレゼンテーション</vt:lpstr>
      <vt:lpstr>PowerPoint プレゼンテーション</vt:lpstr>
      <vt:lpstr>2016年規定審議会総括 （国際ロータリー事務総長書簡2016.5）</vt:lpstr>
      <vt:lpstr>PowerPoint プレゼンテーション</vt:lpstr>
      <vt:lpstr>PowerPoint プレゼンテーション</vt:lpstr>
      <vt:lpstr>会員身分・資格の変遷</vt:lpstr>
      <vt:lpstr>クラブの構成の簡素化と会員身分の例外</vt:lpstr>
      <vt:lpstr>PowerPoint プレゼンテーション</vt:lpstr>
      <vt:lpstr>PowerPoint プレゼンテーション</vt:lpstr>
      <vt:lpstr>PowerPoint プレゼンテーション</vt:lpstr>
      <vt:lpstr>「柔軟性」を導入する場合のロータリークラブ細則</vt:lpstr>
      <vt:lpstr>「柔軟性」を導入する場合のロータリークラブ細則</vt:lpstr>
      <vt:lpstr>「柔軟性」を導入する場合のロータリークラブ細則</vt:lpstr>
      <vt:lpstr>「柔軟性」を導入する場合のロータリークラブ細則</vt:lpstr>
      <vt:lpstr>「柔軟性」を導入する場合のロータリークラブ細則</vt:lpstr>
      <vt:lpstr>「柔軟性」を導入する場合のロータリークラブ細則</vt:lpstr>
      <vt:lpstr>東京御苑ロータリークラブ</vt:lpstr>
      <vt:lpstr>PowerPoint プレゼンテーション</vt:lpstr>
      <vt:lpstr>（確実な未来）高齢化と人口減少</vt:lpstr>
      <vt:lpstr>（確実な未来）3大都市圏への人口集中</vt:lpstr>
      <vt:lpstr>（確実な未来）地域間格差と企業の減少</vt:lpstr>
      <vt:lpstr>（確実な未来）会員源泉の減少（裁量権・専門職）</vt:lpstr>
      <vt:lpstr>人口減少と情報化（グローバル化）のパラダイムシフト</vt:lpstr>
      <vt:lpstr>日本のロータリーの現実（一般論として） </vt:lpstr>
      <vt:lpstr>PowerPoint プレゼンテーション</vt:lpstr>
      <vt:lpstr>PowerPoint プレゼンテーション</vt:lpstr>
      <vt:lpstr>1921年エジンバラ大会スピーチ アーサーFシェルドン</vt:lpstr>
      <vt:lpstr>PowerPoint プレゼンテーション</vt:lpstr>
      <vt:lpstr>PowerPoint プレゼンテーション</vt:lpstr>
      <vt:lpstr>クラブへの愛着と誇り！ 伝統と革新の両立を！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小船井修一</dc:creator>
  <cp:lastModifiedBy>学校法人大和学園</cp:lastModifiedBy>
  <cp:revision>73</cp:revision>
  <dcterms:created xsi:type="dcterms:W3CDTF">2017-02-27T01:09:58Z</dcterms:created>
  <dcterms:modified xsi:type="dcterms:W3CDTF">2017-03-22T08:50:58Z</dcterms:modified>
</cp:coreProperties>
</file>